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9" r:id="rId4"/>
    <p:sldId id="260" r:id="rId5"/>
    <p:sldId id="261" r:id="rId6"/>
    <p:sldId id="265" r:id="rId7"/>
    <p:sldId id="262" r:id="rId8"/>
    <p:sldId id="263" r:id="rId9"/>
    <p:sldId id="264" r:id="rId10"/>
    <p:sldId id="271" r:id="rId11"/>
    <p:sldId id="270" r:id="rId12"/>
    <p:sldId id="269" r:id="rId13"/>
    <p:sldId id="268" r:id="rId14"/>
    <p:sldId id="274" r:id="rId15"/>
    <p:sldId id="267" r:id="rId16"/>
    <p:sldId id="272" r:id="rId17"/>
    <p:sldId id="273" r:id="rId18"/>
    <p:sldId id="277" r:id="rId19"/>
    <p:sldId id="276" r:id="rId20"/>
    <p:sldId id="279" r:id="rId21"/>
    <p:sldId id="278" r:id="rId22"/>
    <p:sldId id="280" r:id="rId23"/>
    <p:sldId id="282" r:id="rId24"/>
    <p:sldId id="283" r:id="rId25"/>
    <p:sldId id="281" r:id="rId26"/>
    <p:sldId id="275" r:id="rId27"/>
    <p:sldId id="284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6" y="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6" Type="http://schemas.openxmlformats.org/officeDocument/2006/relationships/image" Target="../media/image46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6" Type="http://schemas.openxmlformats.org/officeDocument/2006/relationships/image" Target="../media/image46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013FEB-34A5-4CDB-84E0-9B35A904CBA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27DAB342-BA6D-405A-A47C-D3BF0944D01B}">
      <dgm:prSet/>
      <dgm:spPr/>
      <dgm:t>
        <a:bodyPr/>
        <a:lstStyle/>
        <a:p>
          <a:r>
            <a:rPr lang="pt-BR"/>
            <a:t>Dependências:</a:t>
          </a:r>
          <a:endParaRPr lang="en-US"/>
        </a:p>
      </dgm:t>
    </dgm:pt>
    <dgm:pt modelId="{34EBB065-0101-43B3-AE06-52459C082EAF}" type="parTrans" cxnId="{0A453A30-7CDF-4AAB-A489-8BE2E1CC8072}">
      <dgm:prSet/>
      <dgm:spPr/>
      <dgm:t>
        <a:bodyPr/>
        <a:lstStyle/>
        <a:p>
          <a:endParaRPr lang="en-US"/>
        </a:p>
      </dgm:t>
    </dgm:pt>
    <dgm:pt modelId="{957A5C7E-E54D-40DE-B286-6F8BF59F50E3}" type="sibTrans" cxnId="{0A453A30-7CDF-4AAB-A489-8BE2E1CC8072}">
      <dgm:prSet/>
      <dgm:spPr/>
      <dgm:t>
        <a:bodyPr/>
        <a:lstStyle/>
        <a:p>
          <a:endParaRPr lang="en-US"/>
        </a:p>
      </dgm:t>
    </dgm:pt>
    <dgm:pt modelId="{2D92DDDE-3C34-491C-955A-F1B79F69A7E1}">
      <dgm:prSet/>
      <dgm:spPr/>
      <dgm:t>
        <a:bodyPr/>
        <a:lstStyle/>
        <a:p>
          <a:r>
            <a:rPr lang="pt-BR"/>
            <a:t>- pandas: para manipulação e análise de dados em Python.</a:t>
          </a:r>
          <a:endParaRPr lang="en-US"/>
        </a:p>
      </dgm:t>
    </dgm:pt>
    <dgm:pt modelId="{7743100D-61E5-43BF-A15D-057FC41F39CD}" type="parTrans" cxnId="{DEA895E9-EB6A-42AA-B3F0-D7E70ED86E3D}">
      <dgm:prSet/>
      <dgm:spPr/>
      <dgm:t>
        <a:bodyPr/>
        <a:lstStyle/>
        <a:p>
          <a:endParaRPr lang="en-US"/>
        </a:p>
      </dgm:t>
    </dgm:pt>
    <dgm:pt modelId="{D63C0777-85A1-4397-BFCD-2E7CDCB5EBBC}" type="sibTrans" cxnId="{DEA895E9-EB6A-42AA-B3F0-D7E70ED86E3D}">
      <dgm:prSet/>
      <dgm:spPr/>
      <dgm:t>
        <a:bodyPr/>
        <a:lstStyle/>
        <a:p>
          <a:endParaRPr lang="en-US"/>
        </a:p>
      </dgm:t>
    </dgm:pt>
    <dgm:pt modelId="{A68D4A77-D207-46A0-A496-39CB2BDBE8EA}">
      <dgm:prSet/>
      <dgm:spPr/>
      <dgm:t>
        <a:bodyPr/>
        <a:lstStyle/>
        <a:p>
          <a:r>
            <a:rPr lang="pt-BR"/>
            <a:t>- requests: faz requisições HTTP.</a:t>
          </a:r>
          <a:endParaRPr lang="en-US"/>
        </a:p>
      </dgm:t>
    </dgm:pt>
    <dgm:pt modelId="{8502EC1A-1756-47E0-9DAD-0E6C8AE0100F}" type="parTrans" cxnId="{558C35B8-1332-4BDC-9C5A-6E3A6146DC98}">
      <dgm:prSet/>
      <dgm:spPr/>
      <dgm:t>
        <a:bodyPr/>
        <a:lstStyle/>
        <a:p>
          <a:endParaRPr lang="en-US"/>
        </a:p>
      </dgm:t>
    </dgm:pt>
    <dgm:pt modelId="{24704A26-4BC5-41A6-829D-0C71CF53AF6E}" type="sibTrans" cxnId="{558C35B8-1332-4BDC-9C5A-6E3A6146DC98}">
      <dgm:prSet/>
      <dgm:spPr/>
      <dgm:t>
        <a:bodyPr/>
        <a:lstStyle/>
        <a:p>
          <a:endParaRPr lang="en-US"/>
        </a:p>
      </dgm:t>
    </dgm:pt>
    <dgm:pt modelId="{E95E90CF-1086-468C-B401-39048ACEBBC2}">
      <dgm:prSet/>
      <dgm:spPr/>
      <dgm:t>
        <a:bodyPr/>
        <a:lstStyle/>
        <a:p>
          <a:r>
            <a:rPr lang="pt-BR"/>
            <a:t>- matplotlib: para criação de gráficos e visualizações.</a:t>
          </a:r>
          <a:endParaRPr lang="en-US"/>
        </a:p>
      </dgm:t>
    </dgm:pt>
    <dgm:pt modelId="{68237631-B85A-486E-B1B2-C85DBB12F69D}" type="parTrans" cxnId="{B0B1BEBF-D79B-42EF-8E93-371ED4418666}">
      <dgm:prSet/>
      <dgm:spPr/>
      <dgm:t>
        <a:bodyPr/>
        <a:lstStyle/>
        <a:p>
          <a:endParaRPr lang="en-US"/>
        </a:p>
      </dgm:t>
    </dgm:pt>
    <dgm:pt modelId="{B50831FE-8C74-4EAB-9A2E-922104633AB4}" type="sibTrans" cxnId="{B0B1BEBF-D79B-42EF-8E93-371ED4418666}">
      <dgm:prSet/>
      <dgm:spPr/>
      <dgm:t>
        <a:bodyPr/>
        <a:lstStyle/>
        <a:p>
          <a:endParaRPr lang="en-US"/>
        </a:p>
      </dgm:t>
    </dgm:pt>
    <dgm:pt modelId="{3A20257E-6C38-4BAE-BE40-4EC121E2C394}">
      <dgm:prSet/>
      <dgm:spPr/>
      <dgm:t>
        <a:bodyPr/>
        <a:lstStyle/>
        <a:p>
          <a:r>
            <a:rPr lang="pt-BR"/>
            <a:t>- seaborn: visualização estatística baseada no Matplotlib, oferece uma interface amigável e gráficos atraentes.</a:t>
          </a:r>
          <a:endParaRPr lang="en-US"/>
        </a:p>
      </dgm:t>
    </dgm:pt>
    <dgm:pt modelId="{1F3040A0-4655-40BA-8D89-1AFB61FC342E}" type="parTrans" cxnId="{7C34DBFB-1043-40BB-9D02-26C89B0D1EAA}">
      <dgm:prSet/>
      <dgm:spPr/>
      <dgm:t>
        <a:bodyPr/>
        <a:lstStyle/>
        <a:p>
          <a:endParaRPr lang="en-US"/>
        </a:p>
      </dgm:t>
    </dgm:pt>
    <dgm:pt modelId="{B5E23EF0-938B-47FC-8F5A-0417FB27E841}" type="sibTrans" cxnId="{7C34DBFB-1043-40BB-9D02-26C89B0D1EAA}">
      <dgm:prSet/>
      <dgm:spPr/>
      <dgm:t>
        <a:bodyPr/>
        <a:lstStyle/>
        <a:p>
          <a:endParaRPr lang="en-US"/>
        </a:p>
      </dgm:t>
    </dgm:pt>
    <dgm:pt modelId="{8C547CC7-F10C-4581-8006-1143EA104F2D}">
      <dgm:prSet/>
      <dgm:spPr/>
      <dgm:t>
        <a:bodyPr/>
        <a:lstStyle/>
        <a:p>
          <a:r>
            <a:rPr lang="pt-BR"/>
            <a:t>- python-dotenv: permite carregar variáveis de ambiente a partir de um arquivo .env.</a:t>
          </a:r>
          <a:endParaRPr lang="en-US"/>
        </a:p>
      </dgm:t>
    </dgm:pt>
    <dgm:pt modelId="{15E8164E-0F5E-4A20-BAD2-1B24D5E487C3}" type="parTrans" cxnId="{A5C838F2-68A2-4C6B-9A44-4B800F748FA9}">
      <dgm:prSet/>
      <dgm:spPr/>
      <dgm:t>
        <a:bodyPr/>
        <a:lstStyle/>
        <a:p>
          <a:endParaRPr lang="en-US"/>
        </a:p>
      </dgm:t>
    </dgm:pt>
    <dgm:pt modelId="{A0FD6B42-878E-4C5C-8A7A-1B9DC1DFCC93}" type="sibTrans" cxnId="{A5C838F2-68A2-4C6B-9A44-4B800F748FA9}">
      <dgm:prSet/>
      <dgm:spPr/>
      <dgm:t>
        <a:bodyPr/>
        <a:lstStyle/>
        <a:p>
          <a:endParaRPr lang="en-US"/>
        </a:p>
      </dgm:t>
    </dgm:pt>
    <dgm:pt modelId="{45C976DB-3D78-40A2-B2D3-5D660E539D3A}">
      <dgm:prSet/>
      <dgm:spPr/>
      <dgm:t>
        <a:bodyPr/>
        <a:lstStyle/>
        <a:p>
          <a:r>
            <a:rPr lang="pt-BR"/>
            <a:t>- os: fornece funções para interagir com o sistema operacional.</a:t>
          </a:r>
          <a:endParaRPr lang="en-US"/>
        </a:p>
      </dgm:t>
    </dgm:pt>
    <dgm:pt modelId="{E033501A-B2F8-4134-AEAA-A6FD63BBC7A3}" type="parTrans" cxnId="{5B9170BC-19C3-4D29-88C6-C05660EA4F77}">
      <dgm:prSet/>
      <dgm:spPr/>
      <dgm:t>
        <a:bodyPr/>
        <a:lstStyle/>
        <a:p>
          <a:endParaRPr lang="en-US"/>
        </a:p>
      </dgm:t>
    </dgm:pt>
    <dgm:pt modelId="{C4C2D74B-2252-47AC-B6EA-AF5DC2DCB562}" type="sibTrans" cxnId="{5B9170BC-19C3-4D29-88C6-C05660EA4F77}">
      <dgm:prSet/>
      <dgm:spPr/>
      <dgm:t>
        <a:bodyPr/>
        <a:lstStyle/>
        <a:p>
          <a:endParaRPr lang="en-US"/>
        </a:p>
      </dgm:t>
    </dgm:pt>
    <dgm:pt modelId="{1AC3C0E4-AE53-4560-ADF0-DA58A516983A}">
      <dgm:prSet/>
      <dgm:spPr/>
      <dgm:t>
        <a:bodyPr/>
        <a:lstStyle/>
        <a:p>
          <a:r>
            <a:rPr lang="pt-BR"/>
            <a:t>- time: fornece várias funções para trabalhar com tempo.</a:t>
          </a:r>
          <a:endParaRPr lang="en-US"/>
        </a:p>
      </dgm:t>
    </dgm:pt>
    <dgm:pt modelId="{B7CC85B0-A821-4C4B-B7FD-FAB151DE002B}" type="parTrans" cxnId="{0E0EAAD7-7DB4-4EBA-898F-C1BDAD8DF83B}">
      <dgm:prSet/>
      <dgm:spPr/>
      <dgm:t>
        <a:bodyPr/>
        <a:lstStyle/>
        <a:p>
          <a:endParaRPr lang="en-US"/>
        </a:p>
      </dgm:t>
    </dgm:pt>
    <dgm:pt modelId="{9A96537D-0BBF-44FC-951A-38FF041EC8D2}" type="sibTrans" cxnId="{0E0EAAD7-7DB4-4EBA-898F-C1BDAD8DF83B}">
      <dgm:prSet/>
      <dgm:spPr/>
      <dgm:t>
        <a:bodyPr/>
        <a:lstStyle/>
        <a:p>
          <a:endParaRPr lang="en-US"/>
        </a:p>
      </dgm:t>
    </dgm:pt>
    <dgm:pt modelId="{F5DFD9DD-E642-4479-A453-6DADF5529E58}" type="pres">
      <dgm:prSet presAssocID="{7D013FEB-34A5-4CDB-84E0-9B35A904CBA4}" presName="root" presStyleCnt="0">
        <dgm:presLayoutVars>
          <dgm:dir/>
          <dgm:resizeHandles val="exact"/>
        </dgm:presLayoutVars>
      </dgm:prSet>
      <dgm:spPr/>
    </dgm:pt>
    <dgm:pt modelId="{5D81072C-31C9-40C4-AECB-C3F922E970F5}" type="pres">
      <dgm:prSet presAssocID="{27DAB342-BA6D-405A-A47C-D3BF0944D01B}" presName="compNode" presStyleCnt="0"/>
      <dgm:spPr/>
    </dgm:pt>
    <dgm:pt modelId="{ADC2C07A-65B7-47A2-BBF8-32450DA39207}" type="pres">
      <dgm:prSet presAssocID="{27DAB342-BA6D-405A-A47C-D3BF0944D01B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enagens"/>
        </a:ext>
      </dgm:extLst>
    </dgm:pt>
    <dgm:pt modelId="{6D0FA018-F87C-4E32-9D54-74DC73B5756E}" type="pres">
      <dgm:prSet presAssocID="{27DAB342-BA6D-405A-A47C-D3BF0944D01B}" presName="spaceRect" presStyleCnt="0"/>
      <dgm:spPr/>
    </dgm:pt>
    <dgm:pt modelId="{55A45413-94FA-4914-8857-ADA9EDF75D0F}" type="pres">
      <dgm:prSet presAssocID="{27DAB342-BA6D-405A-A47C-D3BF0944D01B}" presName="textRect" presStyleLbl="revTx" presStyleIdx="0" presStyleCnt="8">
        <dgm:presLayoutVars>
          <dgm:chMax val="1"/>
          <dgm:chPref val="1"/>
        </dgm:presLayoutVars>
      </dgm:prSet>
      <dgm:spPr/>
    </dgm:pt>
    <dgm:pt modelId="{333C60C5-AABF-402E-AFA0-658EC41B2BEB}" type="pres">
      <dgm:prSet presAssocID="{957A5C7E-E54D-40DE-B286-6F8BF59F50E3}" presName="sibTrans" presStyleCnt="0"/>
      <dgm:spPr/>
    </dgm:pt>
    <dgm:pt modelId="{C947FD4B-5BF1-4B2D-AFCF-3151A47C6226}" type="pres">
      <dgm:prSet presAssocID="{2D92DDDE-3C34-491C-955A-F1B79F69A7E1}" presName="compNode" presStyleCnt="0"/>
      <dgm:spPr/>
    </dgm:pt>
    <dgm:pt modelId="{EF7D8DA5-D709-476F-8820-806D449BC5AF}" type="pres">
      <dgm:prSet presAssocID="{2D92DDDE-3C34-491C-955A-F1B79F69A7E1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DA1DE833-1A3F-40B4-A03F-19491A2AA12F}" type="pres">
      <dgm:prSet presAssocID="{2D92DDDE-3C34-491C-955A-F1B79F69A7E1}" presName="spaceRect" presStyleCnt="0"/>
      <dgm:spPr/>
    </dgm:pt>
    <dgm:pt modelId="{A5B692BA-966E-44A9-AD3E-DB191D769CE1}" type="pres">
      <dgm:prSet presAssocID="{2D92DDDE-3C34-491C-955A-F1B79F69A7E1}" presName="textRect" presStyleLbl="revTx" presStyleIdx="1" presStyleCnt="8">
        <dgm:presLayoutVars>
          <dgm:chMax val="1"/>
          <dgm:chPref val="1"/>
        </dgm:presLayoutVars>
      </dgm:prSet>
      <dgm:spPr/>
    </dgm:pt>
    <dgm:pt modelId="{4C0F983A-5C17-4B60-B8D7-3BB6561EE633}" type="pres">
      <dgm:prSet presAssocID="{D63C0777-85A1-4397-BFCD-2E7CDCB5EBBC}" presName="sibTrans" presStyleCnt="0"/>
      <dgm:spPr/>
    </dgm:pt>
    <dgm:pt modelId="{5451719E-3E1A-42F2-A146-471DFD3A2417}" type="pres">
      <dgm:prSet presAssocID="{A68D4A77-D207-46A0-A496-39CB2BDBE8EA}" presName="compNode" presStyleCnt="0"/>
      <dgm:spPr/>
    </dgm:pt>
    <dgm:pt modelId="{8BF1E9BE-82BA-4D6E-ADE0-24B1034676B7}" type="pres">
      <dgm:prSet presAssocID="{A68D4A77-D207-46A0-A496-39CB2BDBE8EA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ador"/>
        </a:ext>
      </dgm:extLst>
    </dgm:pt>
    <dgm:pt modelId="{F4DC5C7A-7D48-49F7-B668-E7E018988894}" type="pres">
      <dgm:prSet presAssocID="{A68D4A77-D207-46A0-A496-39CB2BDBE8EA}" presName="spaceRect" presStyleCnt="0"/>
      <dgm:spPr/>
    </dgm:pt>
    <dgm:pt modelId="{82D60FB9-0D20-42BD-88A7-98091F198E23}" type="pres">
      <dgm:prSet presAssocID="{A68D4A77-D207-46A0-A496-39CB2BDBE8EA}" presName="textRect" presStyleLbl="revTx" presStyleIdx="2" presStyleCnt="8">
        <dgm:presLayoutVars>
          <dgm:chMax val="1"/>
          <dgm:chPref val="1"/>
        </dgm:presLayoutVars>
      </dgm:prSet>
      <dgm:spPr/>
    </dgm:pt>
    <dgm:pt modelId="{4798F025-C10F-49C7-B405-6A172852F6B3}" type="pres">
      <dgm:prSet presAssocID="{24704A26-4BC5-41A6-829D-0C71CF53AF6E}" presName="sibTrans" presStyleCnt="0"/>
      <dgm:spPr/>
    </dgm:pt>
    <dgm:pt modelId="{F975505F-F9E1-4F67-B3FB-2F909B515EDC}" type="pres">
      <dgm:prSet presAssocID="{E95E90CF-1086-468C-B401-39048ACEBBC2}" presName="compNode" presStyleCnt="0"/>
      <dgm:spPr/>
    </dgm:pt>
    <dgm:pt modelId="{44B82A9F-B659-4A77-A8AF-4FE3A6791E99}" type="pres">
      <dgm:prSet presAssocID="{E95E90CF-1086-468C-B401-39048ACEBBC2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7F4DEB1C-338C-472D-B4F8-758EA3583DD6}" type="pres">
      <dgm:prSet presAssocID="{E95E90CF-1086-468C-B401-39048ACEBBC2}" presName="spaceRect" presStyleCnt="0"/>
      <dgm:spPr/>
    </dgm:pt>
    <dgm:pt modelId="{179FAA12-8A24-49FC-A6BE-ABD11B7DC4BB}" type="pres">
      <dgm:prSet presAssocID="{E95E90CF-1086-468C-B401-39048ACEBBC2}" presName="textRect" presStyleLbl="revTx" presStyleIdx="3" presStyleCnt="8">
        <dgm:presLayoutVars>
          <dgm:chMax val="1"/>
          <dgm:chPref val="1"/>
        </dgm:presLayoutVars>
      </dgm:prSet>
      <dgm:spPr/>
    </dgm:pt>
    <dgm:pt modelId="{3B88E799-3608-4CB7-B830-DC750B1B2E7C}" type="pres">
      <dgm:prSet presAssocID="{B50831FE-8C74-4EAB-9A2E-922104633AB4}" presName="sibTrans" presStyleCnt="0"/>
      <dgm:spPr/>
    </dgm:pt>
    <dgm:pt modelId="{936A3FD0-4F2F-41CB-8688-E91B370750DA}" type="pres">
      <dgm:prSet presAssocID="{3A20257E-6C38-4BAE-BE40-4EC121E2C394}" presName="compNode" presStyleCnt="0"/>
      <dgm:spPr/>
    </dgm:pt>
    <dgm:pt modelId="{85E7E736-65AA-47F9-956F-17D50EAC00EF}" type="pres">
      <dgm:prSet presAssocID="{3A20257E-6C38-4BAE-BE40-4EC121E2C394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atísticas"/>
        </a:ext>
      </dgm:extLst>
    </dgm:pt>
    <dgm:pt modelId="{1DDEDEDD-4E43-4D73-B2A0-4BE573D654A7}" type="pres">
      <dgm:prSet presAssocID="{3A20257E-6C38-4BAE-BE40-4EC121E2C394}" presName="spaceRect" presStyleCnt="0"/>
      <dgm:spPr/>
    </dgm:pt>
    <dgm:pt modelId="{E9308448-3B63-4F4C-B2AC-E3E9922D8536}" type="pres">
      <dgm:prSet presAssocID="{3A20257E-6C38-4BAE-BE40-4EC121E2C394}" presName="textRect" presStyleLbl="revTx" presStyleIdx="4" presStyleCnt="8">
        <dgm:presLayoutVars>
          <dgm:chMax val="1"/>
          <dgm:chPref val="1"/>
        </dgm:presLayoutVars>
      </dgm:prSet>
      <dgm:spPr/>
    </dgm:pt>
    <dgm:pt modelId="{A3204666-9E31-461D-B34D-E0822370AF1C}" type="pres">
      <dgm:prSet presAssocID="{B5E23EF0-938B-47FC-8F5A-0417FB27E841}" presName="sibTrans" presStyleCnt="0"/>
      <dgm:spPr/>
    </dgm:pt>
    <dgm:pt modelId="{711C8598-5946-4458-A1CC-43C70DB038B8}" type="pres">
      <dgm:prSet presAssocID="{8C547CC7-F10C-4581-8006-1143EA104F2D}" presName="compNode" presStyleCnt="0"/>
      <dgm:spPr/>
    </dgm:pt>
    <dgm:pt modelId="{B538E17A-18DA-47DF-A2CC-AD31334043E2}" type="pres">
      <dgm:prSet presAssocID="{8C547CC7-F10C-4581-8006-1143EA104F2D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co de dados"/>
        </a:ext>
      </dgm:extLst>
    </dgm:pt>
    <dgm:pt modelId="{3722C664-5D93-4E35-81BA-B1357A7B891F}" type="pres">
      <dgm:prSet presAssocID="{8C547CC7-F10C-4581-8006-1143EA104F2D}" presName="spaceRect" presStyleCnt="0"/>
      <dgm:spPr/>
    </dgm:pt>
    <dgm:pt modelId="{1C4FEBB1-843E-40FE-8BD4-95CCA14102A1}" type="pres">
      <dgm:prSet presAssocID="{8C547CC7-F10C-4581-8006-1143EA104F2D}" presName="textRect" presStyleLbl="revTx" presStyleIdx="5" presStyleCnt="8">
        <dgm:presLayoutVars>
          <dgm:chMax val="1"/>
          <dgm:chPref val="1"/>
        </dgm:presLayoutVars>
      </dgm:prSet>
      <dgm:spPr/>
    </dgm:pt>
    <dgm:pt modelId="{32DFD163-5594-47B5-8C2D-B5A56BE70C2D}" type="pres">
      <dgm:prSet presAssocID="{A0FD6B42-878E-4C5C-8A7A-1B9DC1DFCC93}" presName="sibTrans" presStyleCnt="0"/>
      <dgm:spPr/>
    </dgm:pt>
    <dgm:pt modelId="{35A8D49E-2F46-48A6-A29A-6BE81EE88C20}" type="pres">
      <dgm:prSet presAssocID="{45C976DB-3D78-40A2-B2D3-5D660E539D3A}" presName="compNode" presStyleCnt="0"/>
      <dgm:spPr/>
    </dgm:pt>
    <dgm:pt modelId="{4241F3B9-559A-4062-ABEE-04C629A1BB6B}" type="pres">
      <dgm:prSet presAssocID="{45C976DB-3D78-40A2-B2D3-5D660E539D3A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quia"/>
        </a:ext>
      </dgm:extLst>
    </dgm:pt>
    <dgm:pt modelId="{1DDD68DE-DFC8-405C-AF2D-371A67638E07}" type="pres">
      <dgm:prSet presAssocID="{45C976DB-3D78-40A2-B2D3-5D660E539D3A}" presName="spaceRect" presStyleCnt="0"/>
      <dgm:spPr/>
    </dgm:pt>
    <dgm:pt modelId="{137E1EAA-2278-4942-AFF6-BA55B1790CC5}" type="pres">
      <dgm:prSet presAssocID="{45C976DB-3D78-40A2-B2D3-5D660E539D3A}" presName="textRect" presStyleLbl="revTx" presStyleIdx="6" presStyleCnt="8">
        <dgm:presLayoutVars>
          <dgm:chMax val="1"/>
          <dgm:chPref val="1"/>
        </dgm:presLayoutVars>
      </dgm:prSet>
      <dgm:spPr/>
    </dgm:pt>
    <dgm:pt modelId="{EE3D34C9-7E7B-4E16-B1C8-E63FE1C44AA2}" type="pres">
      <dgm:prSet presAssocID="{C4C2D74B-2252-47AC-B6EA-AF5DC2DCB562}" presName="sibTrans" presStyleCnt="0"/>
      <dgm:spPr/>
    </dgm:pt>
    <dgm:pt modelId="{DAC43BDB-8A26-473B-90AE-FFEA8F8F39F3}" type="pres">
      <dgm:prSet presAssocID="{1AC3C0E4-AE53-4560-ADF0-DA58A516983A}" presName="compNode" presStyleCnt="0"/>
      <dgm:spPr/>
    </dgm:pt>
    <dgm:pt modelId="{1D157C3C-93C9-4669-A70E-C4046A4CF809}" type="pres">
      <dgm:prSet presAssocID="{1AC3C0E4-AE53-4560-ADF0-DA58A516983A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união"/>
        </a:ext>
      </dgm:extLst>
    </dgm:pt>
    <dgm:pt modelId="{E355D1E7-54DA-4557-A7AA-D389A7DA689A}" type="pres">
      <dgm:prSet presAssocID="{1AC3C0E4-AE53-4560-ADF0-DA58A516983A}" presName="spaceRect" presStyleCnt="0"/>
      <dgm:spPr/>
    </dgm:pt>
    <dgm:pt modelId="{3B717B1C-5957-4118-A98B-5AB1D93102B6}" type="pres">
      <dgm:prSet presAssocID="{1AC3C0E4-AE53-4560-ADF0-DA58A516983A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FC0D3E06-AD9D-49BC-97F0-2126B9FF6668}" type="presOf" srcId="{27DAB342-BA6D-405A-A47C-D3BF0944D01B}" destId="{55A45413-94FA-4914-8857-ADA9EDF75D0F}" srcOrd="0" destOrd="0" presId="urn:microsoft.com/office/officeart/2018/2/layout/IconLabelList"/>
    <dgm:cxn modelId="{6CC97F0C-81B3-48CC-8755-E70F4C4AE71E}" type="presOf" srcId="{3A20257E-6C38-4BAE-BE40-4EC121E2C394}" destId="{E9308448-3B63-4F4C-B2AC-E3E9922D8536}" srcOrd="0" destOrd="0" presId="urn:microsoft.com/office/officeart/2018/2/layout/IconLabelList"/>
    <dgm:cxn modelId="{0ECB910E-6D82-42F0-93F1-9C3DE6F60F7D}" type="presOf" srcId="{E95E90CF-1086-468C-B401-39048ACEBBC2}" destId="{179FAA12-8A24-49FC-A6BE-ABD11B7DC4BB}" srcOrd="0" destOrd="0" presId="urn:microsoft.com/office/officeart/2018/2/layout/IconLabelList"/>
    <dgm:cxn modelId="{1D36AC11-3505-47AA-902B-4A57D1F3F381}" type="presOf" srcId="{A68D4A77-D207-46A0-A496-39CB2BDBE8EA}" destId="{82D60FB9-0D20-42BD-88A7-98091F198E23}" srcOrd="0" destOrd="0" presId="urn:microsoft.com/office/officeart/2018/2/layout/IconLabelList"/>
    <dgm:cxn modelId="{10176F29-5BBB-4642-A00C-FEDD124A870D}" type="presOf" srcId="{1AC3C0E4-AE53-4560-ADF0-DA58A516983A}" destId="{3B717B1C-5957-4118-A98B-5AB1D93102B6}" srcOrd="0" destOrd="0" presId="urn:microsoft.com/office/officeart/2018/2/layout/IconLabelList"/>
    <dgm:cxn modelId="{0A453A30-7CDF-4AAB-A489-8BE2E1CC8072}" srcId="{7D013FEB-34A5-4CDB-84E0-9B35A904CBA4}" destId="{27DAB342-BA6D-405A-A47C-D3BF0944D01B}" srcOrd="0" destOrd="0" parTransId="{34EBB065-0101-43B3-AE06-52459C082EAF}" sibTransId="{957A5C7E-E54D-40DE-B286-6F8BF59F50E3}"/>
    <dgm:cxn modelId="{65D83981-2F74-4938-B98E-FA5F4F821E80}" type="presOf" srcId="{7D013FEB-34A5-4CDB-84E0-9B35A904CBA4}" destId="{F5DFD9DD-E642-4479-A453-6DADF5529E58}" srcOrd="0" destOrd="0" presId="urn:microsoft.com/office/officeart/2018/2/layout/IconLabelList"/>
    <dgm:cxn modelId="{283CAB81-C2A1-46D5-A10F-48F5FEA10C00}" type="presOf" srcId="{45C976DB-3D78-40A2-B2D3-5D660E539D3A}" destId="{137E1EAA-2278-4942-AFF6-BA55B1790CC5}" srcOrd="0" destOrd="0" presId="urn:microsoft.com/office/officeart/2018/2/layout/IconLabelList"/>
    <dgm:cxn modelId="{558C35B8-1332-4BDC-9C5A-6E3A6146DC98}" srcId="{7D013FEB-34A5-4CDB-84E0-9B35A904CBA4}" destId="{A68D4A77-D207-46A0-A496-39CB2BDBE8EA}" srcOrd="2" destOrd="0" parTransId="{8502EC1A-1756-47E0-9DAD-0E6C8AE0100F}" sibTransId="{24704A26-4BC5-41A6-829D-0C71CF53AF6E}"/>
    <dgm:cxn modelId="{5B9170BC-19C3-4D29-88C6-C05660EA4F77}" srcId="{7D013FEB-34A5-4CDB-84E0-9B35A904CBA4}" destId="{45C976DB-3D78-40A2-B2D3-5D660E539D3A}" srcOrd="6" destOrd="0" parTransId="{E033501A-B2F8-4134-AEAA-A6FD63BBC7A3}" sibTransId="{C4C2D74B-2252-47AC-B6EA-AF5DC2DCB562}"/>
    <dgm:cxn modelId="{B0B1BEBF-D79B-42EF-8E93-371ED4418666}" srcId="{7D013FEB-34A5-4CDB-84E0-9B35A904CBA4}" destId="{E95E90CF-1086-468C-B401-39048ACEBBC2}" srcOrd="3" destOrd="0" parTransId="{68237631-B85A-486E-B1B2-C85DBB12F69D}" sibTransId="{B50831FE-8C74-4EAB-9A2E-922104633AB4}"/>
    <dgm:cxn modelId="{0E0EAAD7-7DB4-4EBA-898F-C1BDAD8DF83B}" srcId="{7D013FEB-34A5-4CDB-84E0-9B35A904CBA4}" destId="{1AC3C0E4-AE53-4560-ADF0-DA58A516983A}" srcOrd="7" destOrd="0" parTransId="{B7CC85B0-A821-4C4B-B7FD-FAB151DE002B}" sibTransId="{9A96537D-0BBF-44FC-951A-38FF041EC8D2}"/>
    <dgm:cxn modelId="{5C9DC1DB-AFE8-4A6A-BF9D-DE83A6402A54}" type="presOf" srcId="{8C547CC7-F10C-4581-8006-1143EA104F2D}" destId="{1C4FEBB1-843E-40FE-8BD4-95CCA14102A1}" srcOrd="0" destOrd="0" presId="urn:microsoft.com/office/officeart/2018/2/layout/IconLabelList"/>
    <dgm:cxn modelId="{DEA895E9-EB6A-42AA-B3F0-D7E70ED86E3D}" srcId="{7D013FEB-34A5-4CDB-84E0-9B35A904CBA4}" destId="{2D92DDDE-3C34-491C-955A-F1B79F69A7E1}" srcOrd="1" destOrd="0" parTransId="{7743100D-61E5-43BF-A15D-057FC41F39CD}" sibTransId="{D63C0777-85A1-4397-BFCD-2E7CDCB5EBBC}"/>
    <dgm:cxn modelId="{A5C838F2-68A2-4C6B-9A44-4B800F748FA9}" srcId="{7D013FEB-34A5-4CDB-84E0-9B35A904CBA4}" destId="{8C547CC7-F10C-4581-8006-1143EA104F2D}" srcOrd="5" destOrd="0" parTransId="{15E8164E-0F5E-4A20-BAD2-1B24D5E487C3}" sibTransId="{A0FD6B42-878E-4C5C-8A7A-1B9DC1DFCC93}"/>
    <dgm:cxn modelId="{D30E6AF6-F976-49F5-9266-C6C4F7543443}" type="presOf" srcId="{2D92DDDE-3C34-491C-955A-F1B79F69A7E1}" destId="{A5B692BA-966E-44A9-AD3E-DB191D769CE1}" srcOrd="0" destOrd="0" presId="urn:microsoft.com/office/officeart/2018/2/layout/IconLabelList"/>
    <dgm:cxn modelId="{7C34DBFB-1043-40BB-9D02-26C89B0D1EAA}" srcId="{7D013FEB-34A5-4CDB-84E0-9B35A904CBA4}" destId="{3A20257E-6C38-4BAE-BE40-4EC121E2C394}" srcOrd="4" destOrd="0" parTransId="{1F3040A0-4655-40BA-8D89-1AFB61FC342E}" sibTransId="{B5E23EF0-938B-47FC-8F5A-0417FB27E841}"/>
    <dgm:cxn modelId="{A05022F8-3F14-48F0-9F73-FE2AE60C9557}" type="presParOf" srcId="{F5DFD9DD-E642-4479-A453-6DADF5529E58}" destId="{5D81072C-31C9-40C4-AECB-C3F922E970F5}" srcOrd="0" destOrd="0" presId="urn:microsoft.com/office/officeart/2018/2/layout/IconLabelList"/>
    <dgm:cxn modelId="{9D5A99E9-79F5-4069-9D5E-82DD4D248900}" type="presParOf" srcId="{5D81072C-31C9-40C4-AECB-C3F922E970F5}" destId="{ADC2C07A-65B7-47A2-BBF8-32450DA39207}" srcOrd="0" destOrd="0" presId="urn:microsoft.com/office/officeart/2018/2/layout/IconLabelList"/>
    <dgm:cxn modelId="{C2DECC1B-ED9E-4B7C-A303-408639E2D848}" type="presParOf" srcId="{5D81072C-31C9-40C4-AECB-C3F922E970F5}" destId="{6D0FA018-F87C-4E32-9D54-74DC73B5756E}" srcOrd="1" destOrd="0" presId="urn:microsoft.com/office/officeart/2018/2/layout/IconLabelList"/>
    <dgm:cxn modelId="{32209F39-5FD8-4409-8E56-9E5CB8D52F02}" type="presParOf" srcId="{5D81072C-31C9-40C4-AECB-C3F922E970F5}" destId="{55A45413-94FA-4914-8857-ADA9EDF75D0F}" srcOrd="2" destOrd="0" presId="urn:microsoft.com/office/officeart/2018/2/layout/IconLabelList"/>
    <dgm:cxn modelId="{E39A4922-17F2-442D-8E73-1198387F84D1}" type="presParOf" srcId="{F5DFD9DD-E642-4479-A453-6DADF5529E58}" destId="{333C60C5-AABF-402E-AFA0-658EC41B2BEB}" srcOrd="1" destOrd="0" presId="urn:microsoft.com/office/officeart/2018/2/layout/IconLabelList"/>
    <dgm:cxn modelId="{532AD0FC-969C-47BB-9E0D-B3D470193BD5}" type="presParOf" srcId="{F5DFD9DD-E642-4479-A453-6DADF5529E58}" destId="{C947FD4B-5BF1-4B2D-AFCF-3151A47C6226}" srcOrd="2" destOrd="0" presId="urn:microsoft.com/office/officeart/2018/2/layout/IconLabelList"/>
    <dgm:cxn modelId="{C00CD024-063C-4232-A8F3-1CF459EEA1C2}" type="presParOf" srcId="{C947FD4B-5BF1-4B2D-AFCF-3151A47C6226}" destId="{EF7D8DA5-D709-476F-8820-806D449BC5AF}" srcOrd="0" destOrd="0" presId="urn:microsoft.com/office/officeart/2018/2/layout/IconLabelList"/>
    <dgm:cxn modelId="{21396C76-052B-4F07-9ADA-0E6D577B5EF7}" type="presParOf" srcId="{C947FD4B-5BF1-4B2D-AFCF-3151A47C6226}" destId="{DA1DE833-1A3F-40B4-A03F-19491A2AA12F}" srcOrd="1" destOrd="0" presId="urn:microsoft.com/office/officeart/2018/2/layout/IconLabelList"/>
    <dgm:cxn modelId="{D284C693-225F-445A-9571-9910D53F81C8}" type="presParOf" srcId="{C947FD4B-5BF1-4B2D-AFCF-3151A47C6226}" destId="{A5B692BA-966E-44A9-AD3E-DB191D769CE1}" srcOrd="2" destOrd="0" presId="urn:microsoft.com/office/officeart/2018/2/layout/IconLabelList"/>
    <dgm:cxn modelId="{7F936F16-33D7-4C52-9827-CF97DDC516CD}" type="presParOf" srcId="{F5DFD9DD-E642-4479-A453-6DADF5529E58}" destId="{4C0F983A-5C17-4B60-B8D7-3BB6561EE633}" srcOrd="3" destOrd="0" presId="urn:microsoft.com/office/officeart/2018/2/layout/IconLabelList"/>
    <dgm:cxn modelId="{5E6B0AE9-A28D-47DA-AFFD-047AA16A5CEA}" type="presParOf" srcId="{F5DFD9DD-E642-4479-A453-6DADF5529E58}" destId="{5451719E-3E1A-42F2-A146-471DFD3A2417}" srcOrd="4" destOrd="0" presId="urn:microsoft.com/office/officeart/2018/2/layout/IconLabelList"/>
    <dgm:cxn modelId="{DF92EC6E-5FBB-49C3-8559-E83B8734B3CA}" type="presParOf" srcId="{5451719E-3E1A-42F2-A146-471DFD3A2417}" destId="{8BF1E9BE-82BA-4D6E-ADE0-24B1034676B7}" srcOrd="0" destOrd="0" presId="urn:microsoft.com/office/officeart/2018/2/layout/IconLabelList"/>
    <dgm:cxn modelId="{33BCA3E7-C6FB-40BA-AD37-CDFEEE6D5552}" type="presParOf" srcId="{5451719E-3E1A-42F2-A146-471DFD3A2417}" destId="{F4DC5C7A-7D48-49F7-B668-E7E018988894}" srcOrd="1" destOrd="0" presId="urn:microsoft.com/office/officeart/2018/2/layout/IconLabelList"/>
    <dgm:cxn modelId="{E885C208-0FD4-4CEE-AE2B-99C98FDABF03}" type="presParOf" srcId="{5451719E-3E1A-42F2-A146-471DFD3A2417}" destId="{82D60FB9-0D20-42BD-88A7-98091F198E23}" srcOrd="2" destOrd="0" presId="urn:microsoft.com/office/officeart/2018/2/layout/IconLabelList"/>
    <dgm:cxn modelId="{FB2B8ACD-C64E-46D2-B147-A277596BC2F6}" type="presParOf" srcId="{F5DFD9DD-E642-4479-A453-6DADF5529E58}" destId="{4798F025-C10F-49C7-B405-6A172852F6B3}" srcOrd="5" destOrd="0" presId="urn:microsoft.com/office/officeart/2018/2/layout/IconLabelList"/>
    <dgm:cxn modelId="{6A65BFCE-17A5-4A03-85D3-8400E7FE0943}" type="presParOf" srcId="{F5DFD9DD-E642-4479-A453-6DADF5529E58}" destId="{F975505F-F9E1-4F67-B3FB-2F909B515EDC}" srcOrd="6" destOrd="0" presId="urn:microsoft.com/office/officeart/2018/2/layout/IconLabelList"/>
    <dgm:cxn modelId="{5B43FE52-99A7-4F98-8A37-E88A10371011}" type="presParOf" srcId="{F975505F-F9E1-4F67-B3FB-2F909B515EDC}" destId="{44B82A9F-B659-4A77-A8AF-4FE3A6791E99}" srcOrd="0" destOrd="0" presId="urn:microsoft.com/office/officeart/2018/2/layout/IconLabelList"/>
    <dgm:cxn modelId="{D13D8DFC-2FE8-4CF4-9B84-480529D31170}" type="presParOf" srcId="{F975505F-F9E1-4F67-B3FB-2F909B515EDC}" destId="{7F4DEB1C-338C-472D-B4F8-758EA3583DD6}" srcOrd="1" destOrd="0" presId="urn:microsoft.com/office/officeart/2018/2/layout/IconLabelList"/>
    <dgm:cxn modelId="{66AB550E-7005-485F-BB10-DFFB263EA2BD}" type="presParOf" srcId="{F975505F-F9E1-4F67-B3FB-2F909B515EDC}" destId="{179FAA12-8A24-49FC-A6BE-ABD11B7DC4BB}" srcOrd="2" destOrd="0" presId="urn:microsoft.com/office/officeart/2018/2/layout/IconLabelList"/>
    <dgm:cxn modelId="{3FD0FB7B-E38D-40AA-9CEA-AD76697CFE53}" type="presParOf" srcId="{F5DFD9DD-E642-4479-A453-6DADF5529E58}" destId="{3B88E799-3608-4CB7-B830-DC750B1B2E7C}" srcOrd="7" destOrd="0" presId="urn:microsoft.com/office/officeart/2018/2/layout/IconLabelList"/>
    <dgm:cxn modelId="{63B5B6EB-61C9-486E-AF30-2EBFAD08B7EB}" type="presParOf" srcId="{F5DFD9DD-E642-4479-A453-6DADF5529E58}" destId="{936A3FD0-4F2F-41CB-8688-E91B370750DA}" srcOrd="8" destOrd="0" presId="urn:microsoft.com/office/officeart/2018/2/layout/IconLabelList"/>
    <dgm:cxn modelId="{74ABD97A-023C-4175-8787-37C9302E0469}" type="presParOf" srcId="{936A3FD0-4F2F-41CB-8688-E91B370750DA}" destId="{85E7E736-65AA-47F9-956F-17D50EAC00EF}" srcOrd="0" destOrd="0" presId="urn:microsoft.com/office/officeart/2018/2/layout/IconLabelList"/>
    <dgm:cxn modelId="{68B46404-3E7A-4B9E-BDD8-2E953B65460A}" type="presParOf" srcId="{936A3FD0-4F2F-41CB-8688-E91B370750DA}" destId="{1DDEDEDD-4E43-4D73-B2A0-4BE573D654A7}" srcOrd="1" destOrd="0" presId="urn:microsoft.com/office/officeart/2018/2/layout/IconLabelList"/>
    <dgm:cxn modelId="{5834FEF4-EBB3-487A-AF17-C5AAEBB50EFE}" type="presParOf" srcId="{936A3FD0-4F2F-41CB-8688-E91B370750DA}" destId="{E9308448-3B63-4F4C-B2AC-E3E9922D8536}" srcOrd="2" destOrd="0" presId="urn:microsoft.com/office/officeart/2018/2/layout/IconLabelList"/>
    <dgm:cxn modelId="{664FA4AF-B0B9-42A5-9ECE-35DF9BE151EE}" type="presParOf" srcId="{F5DFD9DD-E642-4479-A453-6DADF5529E58}" destId="{A3204666-9E31-461D-B34D-E0822370AF1C}" srcOrd="9" destOrd="0" presId="urn:microsoft.com/office/officeart/2018/2/layout/IconLabelList"/>
    <dgm:cxn modelId="{EB4F976C-117B-49A6-AAEB-907A059BD49A}" type="presParOf" srcId="{F5DFD9DD-E642-4479-A453-6DADF5529E58}" destId="{711C8598-5946-4458-A1CC-43C70DB038B8}" srcOrd="10" destOrd="0" presId="urn:microsoft.com/office/officeart/2018/2/layout/IconLabelList"/>
    <dgm:cxn modelId="{CD27BECA-077C-417F-8DF8-FC1E5F9B061A}" type="presParOf" srcId="{711C8598-5946-4458-A1CC-43C70DB038B8}" destId="{B538E17A-18DA-47DF-A2CC-AD31334043E2}" srcOrd="0" destOrd="0" presId="urn:microsoft.com/office/officeart/2018/2/layout/IconLabelList"/>
    <dgm:cxn modelId="{DB74B4FE-F2F0-486A-B5A5-26020BFF6F61}" type="presParOf" srcId="{711C8598-5946-4458-A1CC-43C70DB038B8}" destId="{3722C664-5D93-4E35-81BA-B1357A7B891F}" srcOrd="1" destOrd="0" presId="urn:microsoft.com/office/officeart/2018/2/layout/IconLabelList"/>
    <dgm:cxn modelId="{647BD769-6103-41FC-9EA4-313DD11F6349}" type="presParOf" srcId="{711C8598-5946-4458-A1CC-43C70DB038B8}" destId="{1C4FEBB1-843E-40FE-8BD4-95CCA14102A1}" srcOrd="2" destOrd="0" presId="urn:microsoft.com/office/officeart/2018/2/layout/IconLabelList"/>
    <dgm:cxn modelId="{220CE4DC-4944-4A7E-A85A-4A10BFCDF36E}" type="presParOf" srcId="{F5DFD9DD-E642-4479-A453-6DADF5529E58}" destId="{32DFD163-5594-47B5-8C2D-B5A56BE70C2D}" srcOrd="11" destOrd="0" presId="urn:microsoft.com/office/officeart/2018/2/layout/IconLabelList"/>
    <dgm:cxn modelId="{A3AD4E6F-ADD0-4087-B78E-EE6C24713708}" type="presParOf" srcId="{F5DFD9DD-E642-4479-A453-6DADF5529E58}" destId="{35A8D49E-2F46-48A6-A29A-6BE81EE88C20}" srcOrd="12" destOrd="0" presId="urn:microsoft.com/office/officeart/2018/2/layout/IconLabelList"/>
    <dgm:cxn modelId="{60368F8A-01BB-4FF3-A684-BAB9ED24431F}" type="presParOf" srcId="{35A8D49E-2F46-48A6-A29A-6BE81EE88C20}" destId="{4241F3B9-559A-4062-ABEE-04C629A1BB6B}" srcOrd="0" destOrd="0" presId="urn:microsoft.com/office/officeart/2018/2/layout/IconLabelList"/>
    <dgm:cxn modelId="{710AA09C-8006-496F-AEBE-B2565744DB42}" type="presParOf" srcId="{35A8D49E-2F46-48A6-A29A-6BE81EE88C20}" destId="{1DDD68DE-DFC8-405C-AF2D-371A67638E07}" srcOrd="1" destOrd="0" presId="urn:microsoft.com/office/officeart/2018/2/layout/IconLabelList"/>
    <dgm:cxn modelId="{DA0A05FA-5999-449E-A058-1C16AF45D6EE}" type="presParOf" srcId="{35A8D49E-2F46-48A6-A29A-6BE81EE88C20}" destId="{137E1EAA-2278-4942-AFF6-BA55B1790CC5}" srcOrd="2" destOrd="0" presId="urn:microsoft.com/office/officeart/2018/2/layout/IconLabelList"/>
    <dgm:cxn modelId="{DDD50C3F-86F8-4B29-9FE5-7349C3E7D321}" type="presParOf" srcId="{F5DFD9DD-E642-4479-A453-6DADF5529E58}" destId="{EE3D34C9-7E7B-4E16-B1C8-E63FE1C44AA2}" srcOrd="13" destOrd="0" presId="urn:microsoft.com/office/officeart/2018/2/layout/IconLabelList"/>
    <dgm:cxn modelId="{5CBCC4FD-2C0B-444D-A842-6E75DB6A2DE5}" type="presParOf" srcId="{F5DFD9DD-E642-4479-A453-6DADF5529E58}" destId="{DAC43BDB-8A26-473B-90AE-FFEA8F8F39F3}" srcOrd="14" destOrd="0" presId="urn:microsoft.com/office/officeart/2018/2/layout/IconLabelList"/>
    <dgm:cxn modelId="{5371B06A-3A8A-4468-846B-80183C2CBA5D}" type="presParOf" srcId="{DAC43BDB-8A26-473B-90AE-FFEA8F8F39F3}" destId="{1D157C3C-93C9-4669-A70E-C4046A4CF809}" srcOrd="0" destOrd="0" presId="urn:microsoft.com/office/officeart/2018/2/layout/IconLabelList"/>
    <dgm:cxn modelId="{2BB1CA44-3E47-4697-99FC-651F24AADA99}" type="presParOf" srcId="{DAC43BDB-8A26-473B-90AE-FFEA8F8F39F3}" destId="{E355D1E7-54DA-4557-A7AA-D389A7DA689A}" srcOrd="1" destOrd="0" presId="urn:microsoft.com/office/officeart/2018/2/layout/IconLabelList"/>
    <dgm:cxn modelId="{887F08FB-D892-4E04-8F08-E149F46BF612}" type="presParOf" srcId="{DAC43BDB-8A26-473B-90AE-FFEA8F8F39F3}" destId="{3B717B1C-5957-4118-A98B-5AB1D93102B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2C07A-65B7-47A2-BBF8-32450DA39207}">
      <dsp:nvSpPr>
        <dsp:cNvPr id="0" name=""/>
        <dsp:cNvSpPr/>
      </dsp:nvSpPr>
      <dsp:spPr>
        <a:xfrm>
          <a:off x="322552" y="483915"/>
          <a:ext cx="526025" cy="5260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A45413-94FA-4914-8857-ADA9EDF75D0F}">
      <dsp:nvSpPr>
        <dsp:cNvPr id="0" name=""/>
        <dsp:cNvSpPr/>
      </dsp:nvSpPr>
      <dsp:spPr>
        <a:xfrm>
          <a:off x="1092" y="1218892"/>
          <a:ext cx="1168945" cy="511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Dependências:</a:t>
          </a:r>
          <a:endParaRPr lang="en-US" sz="1100" kern="1200"/>
        </a:p>
      </dsp:txBody>
      <dsp:txXfrm>
        <a:off x="1092" y="1218892"/>
        <a:ext cx="1168945" cy="511413"/>
      </dsp:txXfrm>
    </dsp:sp>
    <dsp:sp modelId="{EF7D8DA5-D709-476F-8820-806D449BC5AF}">
      <dsp:nvSpPr>
        <dsp:cNvPr id="0" name=""/>
        <dsp:cNvSpPr/>
      </dsp:nvSpPr>
      <dsp:spPr>
        <a:xfrm>
          <a:off x="1696063" y="483915"/>
          <a:ext cx="526025" cy="5260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692BA-966E-44A9-AD3E-DB191D769CE1}">
      <dsp:nvSpPr>
        <dsp:cNvPr id="0" name=""/>
        <dsp:cNvSpPr/>
      </dsp:nvSpPr>
      <dsp:spPr>
        <a:xfrm>
          <a:off x="1374603" y="1218892"/>
          <a:ext cx="1168945" cy="511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- pandas: para manipulação e análise de dados em Python.</a:t>
          </a:r>
          <a:endParaRPr lang="en-US" sz="1100" kern="1200"/>
        </a:p>
      </dsp:txBody>
      <dsp:txXfrm>
        <a:off x="1374603" y="1218892"/>
        <a:ext cx="1168945" cy="511413"/>
      </dsp:txXfrm>
    </dsp:sp>
    <dsp:sp modelId="{8BF1E9BE-82BA-4D6E-ADE0-24B1034676B7}">
      <dsp:nvSpPr>
        <dsp:cNvPr id="0" name=""/>
        <dsp:cNvSpPr/>
      </dsp:nvSpPr>
      <dsp:spPr>
        <a:xfrm>
          <a:off x="3069574" y="483915"/>
          <a:ext cx="526025" cy="5260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D60FB9-0D20-42BD-88A7-98091F198E23}">
      <dsp:nvSpPr>
        <dsp:cNvPr id="0" name=""/>
        <dsp:cNvSpPr/>
      </dsp:nvSpPr>
      <dsp:spPr>
        <a:xfrm>
          <a:off x="2748114" y="1218892"/>
          <a:ext cx="1168945" cy="511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- requests: faz requisições HTTP.</a:t>
          </a:r>
          <a:endParaRPr lang="en-US" sz="1100" kern="1200"/>
        </a:p>
      </dsp:txBody>
      <dsp:txXfrm>
        <a:off x="2748114" y="1218892"/>
        <a:ext cx="1168945" cy="511413"/>
      </dsp:txXfrm>
    </dsp:sp>
    <dsp:sp modelId="{44B82A9F-B659-4A77-A8AF-4FE3A6791E99}">
      <dsp:nvSpPr>
        <dsp:cNvPr id="0" name=""/>
        <dsp:cNvSpPr/>
      </dsp:nvSpPr>
      <dsp:spPr>
        <a:xfrm>
          <a:off x="4443084" y="483915"/>
          <a:ext cx="526025" cy="5260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FAA12-8A24-49FC-A6BE-ABD11B7DC4BB}">
      <dsp:nvSpPr>
        <dsp:cNvPr id="0" name=""/>
        <dsp:cNvSpPr/>
      </dsp:nvSpPr>
      <dsp:spPr>
        <a:xfrm>
          <a:off x="4121624" y="1218892"/>
          <a:ext cx="1168945" cy="511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- matplotlib: para criação de gráficos e visualizações.</a:t>
          </a:r>
          <a:endParaRPr lang="en-US" sz="1100" kern="1200"/>
        </a:p>
      </dsp:txBody>
      <dsp:txXfrm>
        <a:off x="4121624" y="1218892"/>
        <a:ext cx="1168945" cy="511413"/>
      </dsp:txXfrm>
    </dsp:sp>
    <dsp:sp modelId="{85E7E736-65AA-47F9-956F-17D50EAC00EF}">
      <dsp:nvSpPr>
        <dsp:cNvPr id="0" name=""/>
        <dsp:cNvSpPr/>
      </dsp:nvSpPr>
      <dsp:spPr>
        <a:xfrm>
          <a:off x="322552" y="2022542"/>
          <a:ext cx="526025" cy="5260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308448-3B63-4F4C-B2AC-E3E9922D8536}">
      <dsp:nvSpPr>
        <dsp:cNvPr id="0" name=""/>
        <dsp:cNvSpPr/>
      </dsp:nvSpPr>
      <dsp:spPr>
        <a:xfrm>
          <a:off x="1092" y="2757520"/>
          <a:ext cx="1168945" cy="511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- seaborn: visualização estatística baseada no Matplotlib, oferece uma interface amigável e gráficos atraentes.</a:t>
          </a:r>
          <a:endParaRPr lang="en-US" sz="1100" kern="1200"/>
        </a:p>
      </dsp:txBody>
      <dsp:txXfrm>
        <a:off x="1092" y="2757520"/>
        <a:ext cx="1168945" cy="511413"/>
      </dsp:txXfrm>
    </dsp:sp>
    <dsp:sp modelId="{B538E17A-18DA-47DF-A2CC-AD31334043E2}">
      <dsp:nvSpPr>
        <dsp:cNvPr id="0" name=""/>
        <dsp:cNvSpPr/>
      </dsp:nvSpPr>
      <dsp:spPr>
        <a:xfrm>
          <a:off x="1696063" y="2022542"/>
          <a:ext cx="526025" cy="5260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FEBB1-843E-40FE-8BD4-95CCA14102A1}">
      <dsp:nvSpPr>
        <dsp:cNvPr id="0" name=""/>
        <dsp:cNvSpPr/>
      </dsp:nvSpPr>
      <dsp:spPr>
        <a:xfrm>
          <a:off x="1374603" y="2757520"/>
          <a:ext cx="1168945" cy="511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- python-dotenv: permite carregar variáveis de ambiente a partir de um arquivo .env.</a:t>
          </a:r>
          <a:endParaRPr lang="en-US" sz="1100" kern="1200"/>
        </a:p>
      </dsp:txBody>
      <dsp:txXfrm>
        <a:off x="1374603" y="2757520"/>
        <a:ext cx="1168945" cy="511413"/>
      </dsp:txXfrm>
    </dsp:sp>
    <dsp:sp modelId="{4241F3B9-559A-4062-ABEE-04C629A1BB6B}">
      <dsp:nvSpPr>
        <dsp:cNvPr id="0" name=""/>
        <dsp:cNvSpPr/>
      </dsp:nvSpPr>
      <dsp:spPr>
        <a:xfrm>
          <a:off x="3069574" y="2022542"/>
          <a:ext cx="526025" cy="52602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7E1EAA-2278-4942-AFF6-BA55B1790CC5}">
      <dsp:nvSpPr>
        <dsp:cNvPr id="0" name=""/>
        <dsp:cNvSpPr/>
      </dsp:nvSpPr>
      <dsp:spPr>
        <a:xfrm>
          <a:off x="2748114" y="2757520"/>
          <a:ext cx="1168945" cy="511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- os: fornece funções para interagir com o sistema operacional.</a:t>
          </a:r>
          <a:endParaRPr lang="en-US" sz="1100" kern="1200"/>
        </a:p>
      </dsp:txBody>
      <dsp:txXfrm>
        <a:off x="2748114" y="2757520"/>
        <a:ext cx="1168945" cy="511413"/>
      </dsp:txXfrm>
    </dsp:sp>
    <dsp:sp modelId="{1D157C3C-93C9-4669-A70E-C4046A4CF809}">
      <dsp:nvSpPr>
        <dsp:cNvPr id="0" name=""/>
        <dsp:cNvSpPr/>
      </dsp:nvSpPr>
      <dsp:spPr>
        <a:xfrm>
          <a:off x="4443084" y="2022542"/>
          <a:ext cx="526025" cy="526025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717B1C-5957-4118-A98B-5AB1D93102B6}">
      <dsp:nvSpPr>
        <dsp:cNvPr id="0" name=""/>
        <dsp:cNvSpPr/>
      </dsp:nvSpPr>
      <dsp:spPr>
        <a:xfrm>
          <a:off x="4121624" y="2757520"/>
          <a:ext cx="1168945" cy="511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- time: fornece várias funções para trabalhar com tempo.</a:t>
          </a:r>
          <a:endParaRPr lang="en-US" sz="1100" kern="1200"/>
        </a:p>
      </dsp:txBody>
      <dsp:txXfrm>
        <a:off x="4121624" y="2757520"/>
        <a:ext cx="1168945" cy="5114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0B721-473C-06B0-1514-8101F6DBC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F1FE87-30B2-8A6A-942A-B7FCA9981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D5CCDD-CFD7-15D3-CE16-B5E3593C0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21/02/2025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26C607-BE02-6673-A577-F718D46D1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4A6E08-55BA-23E4-7D66-C54F6DED9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963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2BA14-C490-DFB9-C5A1-CFC31C23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BF6384C-A30B-55B4-801A-BFD6477AC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4D01D0-F904-2F05-93AA-D03276F6B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21/02/2025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39C620-73CB-981D-7C5C-919FCF11D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A1F521-6EBA-9FDE-30A2-3055B02F9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683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3C3D31B-188D-9AB9-CB73-E06F8FD368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ED78798-D9F9-DEE4-3B71-D7B2F72ED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6D8387-F993-2FC7-E58A-C6FB4FA91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21/02/2025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DE34F5-548F-9D9C-0189-5E47593C4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A83AEC-C74A-5687-8A23-935A393E0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303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36B15-7F40-EAE6-5BEC-37BDB42E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7CA320-9AD2-D305-ACEE-FA0219BBC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33A6BF-9362-12EE-ADA1-B36FCC1C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21/02/2025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E7AA06-95EF-35BF-EEAC-AF917AF85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5CEB02E-C1E4-E691-47C5-6E80569ED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78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BCE932-3512-9EA2-68B3-C56C6C3D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6709FC-8D4E-2E4A-6CD1-F22B150E9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6AB17F-7AF4-E76D-7AE3-8ED3F106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21/02/2025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33D2FD-7884-6727-C280-C209378E7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04B063-45A7-E728-AE87-9F0507C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9050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A6C759-3B7B-C1F6-0337-A2E069869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3D3DFD-A92C-2065-B25D-3AA094EEA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D09D8D4-2BF1-3F04-486F-5F04E646A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3F84D2F-3A37-4B2C-DD8F-0966F9935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21/02/2025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0CCFE0-CA70-1831-B8B6-E98C696B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7C5FC57-F939-4DEC-3B49-0C6FB96DF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6897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E6ED5-47AF-381E-4A3E-28043CA19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09A61F-2D65-25C9-42B9-6D4847C42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8B48EB-2C14-8475-8A08-DD21C5A19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2C74303-518C-62D9-D53E-5342FEACCF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C1AB49D-F2C7-9763-2B51-2CC07F6E0E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19EA635-42FA-7AB8-961E-3968AEB6B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21/02/2025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3B56BEA-F29F-C29A-48E3-EE4A153D4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A4C62EC-192D-E524-BBCF-C91E29B60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528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68367E-59EE-E27E-4183-4F333768D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FE575A2-EB4F-5605-28E0-AADF7ACE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21/02/2025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D5434EE-1B57-AA57-3BFE-25F6ABC23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5E90A75-4C62-AAB8-79F1-2813A9FF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80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F6213BA-AFB8-366F-5389-09AB76855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21/02/2025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D36D92D-81CE-77F1-6CAA-4EFBDC91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4A15B55-2E72-49E1-BC44-C02FCACB6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4520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187AC-176A-3557-80B5-7E42D762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F582E4-6310-2309-D025-7CEC6AE5E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FA3C18-B294-6DE9-8033-3FD4F7862B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3B2DAD7-6C98-517B-4EBB-25B75D3A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21/02/2025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98ABFB-1813-7BDF-6C8F-BE17D51F4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5A6914F-A9D0-E7AE-6C84-AB0E80F5F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4471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9B424E-D2C5-28D0-EDCA-5911C7C16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36995BC-BF6A-0F85-6A99-A2282B405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9E777F-9264-D53F-72A1-9188D36D0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7ECD8CA-9167-C568-2777-54D6C14E2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7F18-9B21-4774-AAB6-83EB5E20B3B3}" type="datetimeFigureOut">
              <a:rPr lang="pt-BR" smtClean="0"/>
              <a:t>21/02/2025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C152739-D84D-8F9A-9EDA-704E4A2F2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7B379DD-0095-8C54-77AA-E8A02CAB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0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855CA64-1FA1-1FC6-880F-E361C850D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343339-4BFA-39D2-9CD1-6D5EA98A2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3A845E-D7D5-AA33-6EF8-5D93AB5C1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CC7F18-9B21-4774-AAB6-83EB5E20B3B3}" type="datetimeFigureOut">
              <a:rPr lang="pt-BR" smtClean="0"/>
              <a:t>21/02/2025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2ABC12-DEB8-3F4C-31E4-F7931D036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7C7FB0-3BCD-803C-BF3E-53EC324F6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B01542-F4B5-4D17-B9A7-45F523FE1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6115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Logo do Go">
            <a:extLst>
              <a:ext uri="{FF2B5EF4-FFF2-40B4-BE49-F238E27FC236}">
                <a16:creationId xmlns:a16="http://schemas.microsoft.com/office/drawing/2014/main" id="{A093231D-7ED4-2F43-FEC7-E854D9DEA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733" y="1062872"/>
            <a:ext cx="3400481" cy="12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Rectangle 1046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671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python™">
            <a:extLst>
              <a:ext uri="{FF2B5EF4-FFF2-40B4-BE49-F238E27FC236}">
                <a16:creationId xmlns:a16="http://schemas.microsoft.com/office/drawing/2014/main" id="{673EBF90-2578-9290-E793-71306CE7D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5216" y="1215742"/>
            <a:ext cx="3401568" cy="96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Rectangle 1048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7836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14" descr="Imagem do símbolo da linguagem Rust. Uma letra R dentro de uma engine que parece um parafuso">
            <a:extLst>
              <a:ext uri="{FF2B5EF4-FFF2-40B4-BE49-F238E27FC236}">
                <a16:creationId xmlns:a16="http://schemas.microsoft.com/office/drawing/2014/main" id="{EEF62733-6684-4800-A549-A91BC1A62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16652" y="321733"/>
            <a:ext cx="2752344" cy="275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" name="Rectangle 1050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-2665476"/>
            <a:ext cx="73152" cy="121889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2" name="Picture 18" descr="Curso de C++">
            <a:extLst>
              <a:ext uri="{FF2B5EF4-FFF2-40B4-BE49-F238E27FC236}">
                <a16:creationId xmlns:a16="http://schemas.microsoft.com/office/drawing/2014/main" id="{E3F3A8FA-4514-8D10-4108-456E9287D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678" y="3783923"/>
            <a:ext cx="2752344" cy="275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EF5CBF5-3E61-8EF3-9287-6B608A6FD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2707" y="3783923"/>
            <a:ext cx="2752344" cy="275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57D89A0-FFDF-C1C9-F30C-C19060A5FA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2124" y="3884507"/>
            <a:ext cx="3401568" cy="255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88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4E816-BB40-3E5E-4388-412E013D4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scussão de trabalho">
            <a:extLst>
              <a:ext uri="{FF2B5EF4-FFF2-40B4-BE49-F238E27FC236}">
                <a16:creationId xmlns:a16="http://schemas.microsoft.com/office/drawing/2014/main" id="{D81A136C-A1F5-6A26-59EB-5DFDDD736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92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050C91-AA4C-46BC-16A9-B2E0DC3C7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Fórmulas matemáticas complexas em um quadro negro">
            <a:extLst>
              <a:ext uri="{FF2B5EF4-FFF2-40B4-BE49-F238E27FC236}">
                <a16:creationId xmlns:a16="http://schemas.microsoft.com/office/drawing/2014/main" id="{747B0EEC-D0A4-1B3D-9BF3-0DAB2061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408" r="10484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597B2CE-CF80-D5E3-FCEB-205505E6C194}"/>
              </a:ext>
            </a:extLst>
          </p:cNvPr>
          <p:cNvSpPr txBox="1"/>
          <p:nvPr/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400" b="1" noProof="0" dirty="0">
                <a:effectLst/>
              </a:rPr>
              <a:t>Interpretação dos resultados</a:t>
            </a:r>
            <a:endParaRPr lang="pt-BR" sz="2400" noProof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808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D001F4-0728-3DB6-D6DB-8FAF1D829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pic>
        <p:nvPicPr>
          <p:cNvPr id="22" name="Picture 21" descr="Estrutura molecular e tabela periódica em uma mesa">
            <a:extLst>
              <a:ext uri="{FF2B5EF4-FFF2-40B4-BE49-F238E27FC236}">
                <a16:creationId xmlns:a16="http://schemas.microsoft.com/office/drawing/2014/main" id="{B1A13DC1-6C73-DC6A-C47C-C9D0376D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75" r="36990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1CB4130-E3A6-BF47-C902-AECE3FD6FE7F}"/>
              </a:ext>
            </a:extLst>
          </p:cNvPr>
          <p:cNvSpPr txBox="1"/>
          <p:nvPr/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lvl="0">
              <a:lnSpc>
                <a:spcPct val="90000"/>
              </a:lnSpc>
              <a:spcAft>
                <a:spcPts val="600"/>
              </a:spcAft>
              <a:tabLst>
                <a:tab pos="457200" algn="l"/>
              </a:tabLst>
            </a:pPr>
            <a:r>
              <a:rPr lang="pt-BR" sz="2400" b="1" noProof="0" dirty="0">
                <a:effectLst/>
              </a:rPr>
              <a:t>Hipótese: Repositórios populares são antigos.</a:t>
            </a:r>
            <a:endParaRPr lang="pt-BR" sz="2400" noProof="0" dirty="0">
              <a:effectLst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pt-BR" sz="2400" i="1" noProof="0" dirty="0">
                <a:effectLst/>
              </a:rPr>
              <a:t>Validada</a:t>
            </a:r>
            <a:r>
              <a:rPr lang="pt-BR" sz="2400" noProof="0" dirty="0">
                <a:effectLst/>
              </a:rPr>
              <a:t>. a idade média (7.98 anos) indica maturidade.</a:t>
            </a:r>
          </a:p>
        </p:txBody>
      </p:sp>
    </p:spTree>
    <p:extLst>
      <p:ext uri="{BB962C8B-B14F-4D97-AF65-F5344CB8AC3E}">
        <p14:creationId xmlns:p14="http://schemas.microsoft.com/office/powerpoint/2010/main" val="1473075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593D7E-D6FD-91BC-B953-6F213F6C0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órmulas escritas em um quadro-negro">
            <a:extLst>
              <a:ext uri="{FF2B5EF4-FFF2-40B4-BE49-F238E27FC236}">
                <a16:creationId xmlns:a16="http://schemas.microsoft.com/office/drawing/2014/main" id="{6CD065AC-EF47-FF79-03FA-D1058EE4ED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34" r="22132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6258D42-40F8-312F-F7CE-8168F780195C}"/>
              </a:ext>
            </a:extLst>
          </p:cNvPr>
          <p:cNvSpPr txBox="1"/>
          <p:nvPr/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lvl="0">
              <a:lnSpc>
                <a:spcPct val="90000"/>
              </a:lnSpc>
              <a:spcAft>
                <a:spcPts val="600"/>
              </a:spcAft>
              <a:tabLst>
                <a:tab pos="457200" algn="l"/>
              </a:tabLst>
            </a:pPr>
            <a:r>
              <a:rPr lang="en-US" sz="2400" b="1" dirty="0" err="1">
                <a:effectLst/>
              </a:rPr>
              <a:t>Hipótese</a:t>
            </a:r>
            <a:r>
              <a:rPr lang="en-US" sz="2400" b="1" dirty="0">
                <a:effectLst/>
              </a:rPr>
              <a:t>: Eles </a:t>
            </a:r>
            <a:r>
              <a:rPr lang="en-US" sz="2400" b="1" dirty="0" err="1">
                <a:effectLst/>
              </a:rPr>
              <a:t>recebem</a:t>
            </a:r>
            <a:r>
              <a:rPr lang="en-US" sz="2400" b="1" dirty="0">
                <a:effectLst/>
              </a:rPr>
              <a:t> </a:t>
            </a:r>
            <a:r>
              <a:rPr lang="en-US" sz="2400" b="1" dirty="0" err="1">
                <a:effectLst/>
              </a:rPr>
              <a:t>muita</a:t>
            </a:r>
            <a:r>
              <a:rPr lang="en-US" sz="2400" b="1" dirty="0">
                <a:effectLst/>
              </a:rPr>
              <a:t> </a:t>
            </a:r>
            <a:r>
              <a:rPr lang="en-US" sz="2400" b="1" dirty="0" err="1">
                <a:effectLst/>
              </a:rPr>
              <a:t>contribuição</a:t>
            </a:r>
            <a:r>
              <a:rPr lang="en-US" sz="2400" b="1" dirty="0">
                <a:effectLst/>
              </a:rPr>
              <a:t> externa.</a:t>
            </a:r>
            <a:endParaRPr lang="en-US" sz="2400" dirty="0">
              <a:effectLst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i="1" dirty="0" err="1">
                <a:effectLst/>
              </a:rPr>
              <a:t>Parcialmente</a:t>
            </a:r>
            <a:r>
              <a:rPr lang="en-US" sz="2400" i="1" dirty="0">
                <a:effectLst/>
              </a:rPr>
              <a:t> </a:t>
            </a:r>
            <a:r>
              <a:rPr lang="en-US" sz="2400" i="1" dirty="0" err="1">
                <a:effectLst/>
              </a:rPr>
              <a:t>validada</a:t>
            </a:r>
            <a:r>
              <a:rPr lang="en-US" sz="2400" dirty="0">
                <a:effectLst/>
              </a:rPr>
              <a:t>. A </a:t>
            </a:r>
            <a:r>
              <a:rPr lang="en-US" sz="2400" dirty="0" err="1">
                <a:effectLst/>
              </a:rPr>
              <a:t>média</a:t>
            </a:r>
            <a:r>
              <a:rPr lang="en-US" sz="2400" dirty="0">
                <a:effectLst/>
              </a:rPr>
              <a:t> de PRs </a:t>
            </a:r>
            <a:r>
              <a:rPr lang="en-US" sz="2400" dirty="0" err="1">
                <a:effectLst/>
              </a:rPr>
              <a:t>aceitas</a:t>
            </a:r>
            <a:r>
              <a:rPr lang="en-US" sz="2400" dirty="0">
                <a:effectLst/>
              </a:rPr>
              <a:t> (3219.35) é </a:t>
            </a:r>
            <a:r>
              <a:rPr lang="en-US" sz="2400" dirty="0" err="1">
                <a:effectLst/>
              </a:rPr>
              <a:t>alta</a:t>
            </a:r>
            <a:r>
              <a:rPr lang="en-US" sz="2400" dirty="0">
                <a:effectLst/>
              </a:rPr>
              <a:t>, mas a </a:t>
            </a:r>
            <a:r>
              <a:rPr lang="en-US" sz="2400" dirty="0" err="1">
                <a:effectLst/>
              </a:rPr>
              <a:t>mediana</a:t>
            </a:r>
            <a:r>
              <a:rPr lang="en-US" sz="2400" dirty="0">
                <a:effectLst/>
              </a:rPr>
              <a:t> (613.50) </a:t>
            </a:r>
            <a:r>
              <a:rPr lang="en-US" sz="2400" dirty="0" err="1">
                <a:effectLst/>
              </a:rPr>
              <a:t>sugere</a:t>
            </a:r>
            <a:r>
              <a:rPr lang="en-US" sz="2400" dirty="0">
                <a:effectLst/>
              </a:rPr>
              <a:t> que </a:t>
            </a:r>
            <a:r>
              <a:rPr lang="en-US" sz="2400" dirty="0" err="1">
                <a:effectLst/>
              </a:rPr>
              <a:t>apenas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alguns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repositórios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recebem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contribuições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externas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em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larga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escala</a:t>
            </a:r>
            <a:r>
              <a:rPr lang="en-US" sz="24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7328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350E52-8694-415A-DBC9-89969D2B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la de computador com fundo verde&#10;&#10;O conteúdo gerado por IA pode estar incorreto.">
            <a:extLst>
              <a:ext uri="{FF2B5EF4-FFF2-40B4-BE49-F238E27FC236}">
                <a16:creationId xmlns:a16="http://schemas.microsoft.com/office/drawing/2014/main" id="{864C8755-1995-7EDC-2482-FB5D819F45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11" r="4212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88726E3-E7CE-7209-47B5-492A0A1DE686}"/>
              </a:ext>
            </a:extLst>
          </p:cNvPr>
          <p:cNvSpPr txBox="1"/>
          <p:nvPr/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lvl="0">
              <a:lnSpc>
                <a:spcPct val="90000"/>
              </a:lnSpc>
              <a:spcAft>
                <a:spcPts val="600"/>
              </a:spcAft>
              <a:tabLst>
                <a:tab pos="457200" algn="l"/>
              </a:tabLst>
            </a:pPr>
            <a:r>
              <a:rPr lang="en-US" sz="2400" b="1" dirty="0" err="1">
                <a:effectLst/>
              </a:rPr>
              <a:t>Hipótese</a:t>
            </a:r>
            <a:r>
              <a:rPr lang="en-US" sz="2400" b="1" dirty="0">
                <a:effectLst/>
              </a:rPr>
              <a:t>: Sistemas </a:t>
            </a:r>
            <a:r>
              <a:rPr lang="en-US" sz="2400" b="1" dirty="0" err="1">
                <a:effectLst/>
              </a:rPr>
              <a:t>populares</a:t>
            </a:r>
            <a:r>
              <a:rPr lang="en-US" sz="2400" b="1" dirty="0">
                <a:effectLst/>
              </a:rPr>
              <a:t> </a:t>
            </a:r>
            <a:r>
              <a:rPr lang="en-US" sz="2400" b="1" dirty="0" err="1">
                <a:effectLst/>
              </a:rPr>
              <a:t>lançam</a:t>
            </a:r>
            <a:r>
              <a:rPr lang="en-US" sz="2400" b="1" dirty="0">
                <a:effectLst/>
              </a:rPr>
              <a:t> releases com </a:t>
            </a:r>
            <a:r>
              <a:rPr lang="en-US" sz="2400" b="1" dirty="0" err="1">
                <a:effectLst/>
              </a:rPr>
              <a:t>frequência</a:t>
            </a:r>
            <a:r>
              <a:rPr lang="en-US" sz="2400" b="1" dirty="0">
                <a:effectLst/>
              </a:rPr>
              <a:t>.</a:t>
            </a:r>
            <a:endParaRPr lang="en-US" sz="2400" dirty="0">
              <a:effectLst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i="1" dirty="0" err="1">
                <a:effectLst/>
              </a:rPr>
              <a:t>Parcialmente</a:t>
            </a:r>
            <a:r>
              <a:rPr lang="en-US" sz="2400" i="1" dirty="0">
                <a:effectLst/>
              </a:rPr>
              <a:t> </a:t>
            </a:r>
            <a:r>
              <a:rPr lang="en-US" sz="2400" i="1" dirty="0" err="1">
                <a:effectLst/>
              </a:rPr>
              <a:t>validada</a:t>
            </a:r>
            <a:r>
              <a:rPr lang="en-US" sz="2400" dirty="0">
                <a:effectLst/>
              </a:rPr>
              <a:t>. </a:t>
            </a:r>
            <a:r>
              <a:rPr lang="en-US" sz="2400" dirty="0" err="1">
                <a:effectLst/>
              </a:rPr>
              <a:t>Embora</a:t>
            </a:r>
            <a:r>
              <a:rPr lang="en-US" sz="2400" dirty="0">
                <a:effectLst/>
              </a:rPr>
              <a:t> a </a:t>
            </a:r>
            <a:r>
              <a:rPr lang="en-US" sz="2400" dirty="0" err="1">
                <a:effectLst/>
              </a:rPr>
              <a:t>média</a:t>
            </a:r>
            <a:r>
              <a:rPr lang="en-US" sz="2400" dirty="0">
                <a:effectLst/>
              </a:rPr>
              <a:t> (101.65 releases) </a:t>
            </a:r>
            <a:r>
              <a:rPr lang="en-US" sz="2400" dirty="0" err="1">
                <a:effectLst/>
              </a:rPr>
              <a:t>seja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alta</a:t>
            </a:r>
            <a:r>
              <a:rPr lang="en-US" sz="2400" dirty="0">
                <a:effectLst/>
              </a:rPr>
              <a:t>, a </a:t>
            </a:r>
            <a:r>
              <a:rPr lang="en-US" sz="2400" dirty="0" err="1">
                <a:effectLst/>
              </a:rPr>
              <a:t>mediana</a:t>
            </a:r>
            <a:r>
              <a:rPr lang="en-US" sz="2400" dirty="0">
                <a:effectLst/>
              </a:rPr>
              <a:t> (32.50 releases) </a:t>
            </a:r>
            <a:r>
              <a:rPr lang="en-US" sz="2400" dirty="0" err="1">
                <a:effectLst/>
              </a:rPr>
              <a:t>mostra</a:t>
            </a:r>
            <a:r>
              <a:rPr lang="en-US" sz="2400" dirty="0">
                <a:effectLst/>
              </a:rPr>
              <a:t> que </a:t>
            </a:r>
            <a:r>
              <a:rPr lang="en-US" sz="2400" dirty="0" err="1">
                <a:effectLst/>
              </a:rPr>
              <a:t>muitos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repositórios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possuem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uma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frequência</a:t>
            </a:r>
            <a:r>
              <a:rPr lang="en-US" sz="2400" dirty="0">
                <a:effectLst/>
              </a:rPr>
              <a:t> de </a:t>
            </a:r>
            <a:r>
              <a:rPr lang="en-US" sz="2400" dirty="0" err="1">
                <a:effectLst/>
              </a:rPr>
              <a:t>lançamentos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mais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moderada</a:t>
            </a:r>
            <a:r>
              <a:rPr lang="en-US" sz="24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1785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otas autoadesivas em uma parede">
            <a:extLst>
              <a:ext uri="{FF2B5EF4-FFF2-40B4-BE49-F238E27FC236}">
                <a16:creationId xmlns:a16="http://schemas.microsoft.com/office/drawing/2014/main" id="{D3F6DEA0-01F4-4BE4-032E-8B9C3AE1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64" r="19028" b="2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1207499-4608-569F-735E-41D985080CC0}"/>
              </a:ext>
            </a:extLst>
          </p:cNvPr>
          <p:cNvSpPr txBox="1"/>
          <p:nvPr/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lvl="0">
              <a:lnSpc>
                <a:spcPct val="90000"/>
              </a:lnSpc>
              <a:spcAft>
                <a:spcPts val="600"/>
              </a:spcAft>
              <a:tabLst>
                <a:tab pos="457200" algn="l"/>
              </a:tabLst>
            </a:pPr>
            <a:r>
              <a:rPr lang="en-US" sz="2400" b="1" dirty="0" err="1">
                <a:effectLst/>
              </a:rPr>
              <a:t>Hipótese</a:t>
            </a:r>
            <a:r>
              <a:rPr lang="en-US" sz="2400" b="1" dirty="0">
                <a:effectLst/>
              </a:rPr>
              <a:t>: São </a:t>
            </a:r>
            <a:r>
              <a:rPr lang="en-US" sz="2400" b="1" dirty="0" err="1">
                <a:effectLst/>
              </a:rPr>
              <a:t>escritos</a:t>
            </a:r>
            <a:r>
              <a:rPr lang="en-US" sz="2400" b="1" dirty="0">
                <a:effectLst/>
              </a:rPr>
              <a:t> </a:t>
            </a:r>
            <a:r>
              <a:rPr lang="en-US" sz="2400" b="1" dirty="0" err="1">
                <a:effectLst/>
              </a:rPr>
              <a:t>nas</a:t>
            </a:r>
            <a:r>
              <a:rPr lang="en-US" sz="2400" b="1" dirty="0">
                <a:effectLst/>
              </a:rPr>
              <a:t> </a:t>
            </a:r>
            <a:r>
              <a:rPr lang="en-US" sz="2400" b="1" dirty="0" err="1">
                <a:effectLst/>
              </a:rPr>
              <a:t>linguagens</a:t>
            </a:r>
            <a:r>
              <a:rPr lang="en-US" sz="2400" b="1" dirty="0">
                <a:effectLst/>
              </a:rPr>
              <a:t> </a:t>
            </a:r>
            <a:r>
              <a:rPr lang="en-US" sz="2400" b="1" dirty="0" err="1">
                <a:effectLst/>
              </a:rPr>
              <a:t>mais</a:t>
            </a:r>
            <a:r>
              <a:rPr lang="en-US" sz="2400" b="1" dirty="0">
                <a:effectLst/>
              </a:rPr>
              <a:t> </a:t>
            </a:r>
            <a:r>
              <a:rPr lang="en-US" sz="2400" b="1" dirty="0" err="1">
                <a:effectLst/>
              </a:rPr>
              <a:t>populares</a:t>
            </a:r>
            <a:r>
              <a:rPr lang="en-US" sz="2400" b="1" dirty="0">
                <a:effectLst/>
              </a:rPr>
              <a:t>.</a:t>
            </a:r>
            <a:endParaRPr lang="en-US" sz="2400" dirty="0">
              <a:effectLst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i="1" dirty="0" err="1">
                <a:effectLst/>
              </a:rPr>
              <a:t>Validada</a:t>
            </a:r>
            <a:r>
              <a:rPr lang="en-US" sz="2400" dirty="0">
                <a:effectLst/>
              </a:rPr>
              <a:t>. Python, JavaScript e TypeScript </a:t>
            </a:r>
            <a:r>
              <a:rPr lang="en-US" sz="2400" dirty="0" err="1">
                <a:effectLst/>
              </a:rPr>
              <a:t>dominam</a:t>
            </a:r>
            <a:r>
              <a:rPr lang="en-US" sz="2400" dirty="0">
                <a:effectLst/>
              </a:rPr>
              <a:t> a </a:t>
            </a:r>
            <a:r>
              <a:rPr lang="en-US" sz="2400" dirty="0" err="1">
                <a:effectLst/>
              </a:rPr>
              <a:t>lista</a:t>
            </a:r>
            <a:r>
              <a:rPr lang="en-US" sz="24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6609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DC75DF-B9FD-E820-1EE6-4821324F8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ódigos em papéis">
            <a:extLst>
              <a:ext uri="{FF2B5EF4-FFF2-40B4-BE49-F238E27FC236}">
                <a16:creationId xmlns:a16="http://schemas.microsoft.com/office/drawing/2014/main" id="{53A4B4A0-A861-0C3D-1B87-EDBE14A923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207" r="19259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5BCF05B-7058-280D-DDA1-22C67D1F7905}"/>
              </a:ext>
            </a:extLst>
          </p:cNvPr>
          <p:cNvSpPr txBox="1"/>
          <p:nvPr/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lvl="0">
              <a:lnSpc>
                <a:spcPct val="90000"/>
              </a:lnSpc>
              <a:spcAft>
                <a:spcPts val="600"/>
              </a:spcAft>
              <a:tabLst>
                <a:tab pos="457200" algn="l"/>
              </a:tabLst>
            </a:pPr>
            <a:r>
              <a:rPr lang="en-US" sz="2000" b="1" dirty="0" err="1">
                <a:effectLst/>
              </a:rPr>
              <a:t>Hipótese</a:t>
            </a:r>
            <a:r>
              <a:rPr lang="en-US" sz="2000" b="1" dirty="0">
                <a:effectLst/>
              </a:rPr>
              <a:t>: </a:t>
            </a:r>
            <a:r>
              <a:rPr lang="en-US" sz="2000" b="1" dirty="0" err="1">
                <a:effectLst/>
              </a:rPr>
              <a:t>Possuem</a:t>
            </a:r>
            <a:r>
              <a:rPr lang="en-US" sz="2000" b="1" dirty="0">
                <a:effectLst/>
              </a:rPr>
              <a:t> </a:t>
            </a:r>
            <a:r>
              <a:rPr lang="en-US" sz="2000" b="1" dirty="0" err="1">
                <a:effectLst/>
              </a:rPr>
              <a:t>uma</a:t>
            </a:r>
            <a:r>
              <a:rPr lang="en-US" sz="2000" b="1" dirty="0">
                <a:effectLst/>
              </a:rPr>
              <a:t> </a:t>
            </a:r>
            <a:r>
              <a:rPr lang="en-US" sz="2000" b="1" dirty="0" err="1">
                <a:effectLst/>
              </a:rPr>
              <a:t>alta</a:t>
            </a:r>
            <a:r>
              <a:rPr lang="en-US" sz="2000" b="1" dirty="0">
                <a:effectLst/>
              </a:rPr>
              <a:t> taxa de </a:t>
            </a:r>
            <a:r>
              <a:rPr lang="en-US" sz="2000" b="1" dirty="0" err="1">
                <a:effectLst/>
              </a:rPr>
              <a:t>fechamento</a:t>
            </a:r>
            <a:r>
              <a:rPr lang="en-US" sz="2000" b="1" dirty="0">
                <a:effectLst/>
              </a:rPr>
              <a:t> de issues.</a:t>
            </a:r>
            <a:endParaRPr lang="en-US" sz="2000" dirty="0">
              <a:effectLst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000" i="1" dirty="0" err="1">
                <a:effectLst/>
              </a:rPr>
              <a:t>Validada</a:t>
            </a:r>
            <a:r>
              <a:rPr lang="en-US" sz="2000" dirty="0">
                <a:effectLst/>
              </a:rPr>
              <a:t>. A </a:t>
            </a:r>
            <a:r>
              <a:rPr lang="en-US" sz="2000" dirty="0" err="1">
                <a:effectLst/>
              </a:rPr>
              <a:t>média</a:t>
            </a:r>
            <a:r>
              <a:rPr lang="en-US" sz="2000" dirty="0">
                <a:effectLst/>
              </a:rPr>
              <a:t> do percentual de issues </a:t>
            </a:r>
            <a:r>
              <a:rPr lang="en-US" sz="2000" dirty="0" err="1">
                <a:effectLst/>
              </a:rPr>
              <a:t>fechadas</a:t>
            </a:r>
            <a:r>
              <a:rPr lang="en-US" sz="2000" dirty="0">
                <a:effectLst/>
              </a:rPr>
              <a:t> (76.31%) é </a:t>
            </a:r>
            <a:r>
              <a:rPr lang="en-US" sz="2000" dirty="0" err="1">
                <a:effectLst/>
              </a:rPr>
              <a:t>alta</a:t>
            </a:r>
            <a:r>
              <a:rPr lang="en-US" sz="2000" dirty="0">
                <a:effectLst/>
              </a:rPr>
              <a:t>, com </a:t>
            </a:r>
            <a:r>
              <a:rPr lang="en-US" sz="2000" dirty="0" err="1">
                <a:effectLst/>
              </a:rPr>
              <a:t>uma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mediana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ainda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maior</a:t>
            </a:r>
            <a:r>
              <a:rPr lang="en-US" sz="2000" dirty="0">
                <a:effectLst/>
              </a:rPr>
              <a:t> (85.78%).</a:t>
            </a:r>
          </a:p>
        </p:txBody>
      </p:sp>
    </p:spTree>
    <p:extLst>
      <p:ext uri="{BB962C8B-B14F-4D97-AF65-F5344CB8AC3E}">
        <p14:creationId xmlns:p14="http://schemas.microsoft.com/office/powerpoint/2010/main" val="985731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23295-9338-36DE-1849-ABB8271CE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pretação dos resultados">
            <a:extLst>
              <a:ext uri="{FF2B5EF4-FFF2-40B4-BE49-F238E27FC236}">
                <a16:creationId xmlns:a16="http://schemas.microsoft.com/office/drawing/2014/main" id="{6FE086DB-75CD-EBC7-0BE8-E1C77D3A9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pic>
        <p:nvPicPr>
          <p:cNvPr id="3" name="Imagem 2" descr="Interpretação dos resultados">
            <a:extLst>
              <a:ext uri="{FF2B5EF4-FFF2-40B4-BE49-F238E27FC236}">
                <a16:creationId xmlns:a16="http://schemas.microsoft.com/office/drawing/2014/main" id="{FCF4DC6B-D4B4-A5DF-B3E1-269E2C7DC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2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940152-3488-077F-1260-372C2639C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madas de verde e amarelo">
            <a:extLst>
              <a:ext uri="{FF2B5EF4-FFF2-40B4-BE49-F238E27FC236}">
                <a16:creationId xmlns:a16="http://schemas.microsoft.com/office/drawing/2014/main" id="{F96AE854-9FC5-4887-AA79-C4FDF910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75" r="12528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A32E03E-B46B-0938-8739-64D53276D38B}"/>
              </a:ext>
            </a:extLst>
          </p:cNvPr>
          <p:cNvSpPr txBox="1"/>
          <p:nvPr/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228600">
              <a:lnSpc>
                <a:spcPct val="90000"/>
              </a:lnSpc>
              <a:spcAft>
                <a:spcPts val="6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2400" noProof="0" dirty="0">
                <a:effectLst/>
              </a:rPr>
              <a:t>A alta frequência de atualizações e a maturidade dos sistemas reforçam a ideia de que repositórios populares são bem mantidos.</a:t>
            </a:r>
          </a:p>
        </p:txBody>
      </p:sp>
    </p:spTree>
    <p:extLst>
      <p:ext uri="{BB962C8B-B14F-4D97-AF65-F5344CB8AC3E}">
        <p14:creationId xmlns:p14="http://schemas.microsoft.com/office/powerpoint/2010/main" val="2638336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463E97-F5F3-EC7A-871E-F39190AE9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ython amarelo">
            <a:extLst>
              <a:ext uri="{FF2B5EF4-FFF2-40B4-BE49-F238E27FC236}">
                <a16:creationId xmlns:a16="http://schemas.microsoft.com/office/drawing/2014/main" id="{B105B484-3EF3-E984-2ACA-A65E6D0122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43" r="24877" b="-2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A904E75-BC26-7F34-F410-77CEA47A2555}"/>
              </a:ext>
            </a:extLst>
          </p:cNvPr>
          <p:cNvSpPr txBox="1"/>
          <p:nvPr/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228600">
              <a:lnSpc>
                <a:spcPct val="90000"/>
              </a:lnSpc>
              <a:spcAft>
                <a:spcPts val="6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2400" noProof="0" dirty="0">
                <a:effectLst/>
              </a:rPr>
              <a:t>O domínio de linguagens como Python e JavaScript reflete tendências de mercado e comunidade.</a:t>
            </a:r>
          </a:p>
        </p:txBody>
      </p:sp>
    </p:spTree>
    <p:extLst>
      <p:ext uri="{BB962C8B-B14F-4D97-AF65-F5344CB8AC3E}">
        <p14:creationId xmlns:p14="http://schemas.microsoft.com/office/powerpoint/2010/main" val="274432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855CAA-B7B5-CBA7-BBF5-E64729FCAA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3507"/>
            <a:ext cx="3494362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450215" algn="r"/>
            <a:r>
              <a:rPr lang="en-US" sz="3700" b="1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Análise de </a:t>
            </a:r>
            <a:r>
              <a:rPr lang="en-US" sz="3700" b="1" kern="1200" dirty="0" err="1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Repositórios</a:t>
            </a:r>
            <a:r>
              <a:rPr lang="en-US" sz="3700" b="1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 Populares no GitHub: </a:t>
            </a:r>
            <a:br>
              <a:rPr lang="en-US" sz="37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3700" b="1" kern="1200" dirty="0" err="1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Características</a:t>
            </a:r>
            <a:r>
              <a:rPr lang="en-US" sz="3700" b="1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 e </a:t>
            </a:r>
            <a:r>
              <a:rPr lang="en-US" sz="3700" b="1" kern="1200" dirty="0" err="1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Padrões</a:t>
            </a:r>
            <a:br>
              <a:rPr lang="en-US" sz="37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DDB9F831-BEDC-0D4F-A35C-46FB64EA9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6030" y="963507"/>
            <a:ext cx="6762314" cy="2304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 err="1"/>
              <a:t>Laboratório</a:t>
            </a:r>
            <a:r>
              <a:rPr lang="en-US" sz="2000" dirty="0"/>
              <a:t> de </a:t>
            </a:r>
            <a:r>
              <a:rPr lang="en-US" sz="2000" dirty="0" err="1"/>
              <a:t>medição</a:t>
            </a:r>
            <a:r>
              <a:rPr lang="en-US" sz="2000" dirty="0"/>
              <a:t> e </a:t>
            </a:r>
            <a:r>
              <a:rPr lang="en-US" sz="2000" dirty="0" err="1"/>
              <a:t>experimentação</a:t>
            </a: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 err="1"/>
              <a:t>Laboratório</a:t>
            </a:r>
            <a:r>
              <a:rPr lang="en-US" sz="2000" dirty="0"/>
              <a:t> 01 – </a:t>
            </a:r>
            <a:r>
              <a:rPr lang="en-US" sz="2000" dirty="0" err="1"/>
              <a:t>Características</a:t>
            </a:r>
            <a:r>
              <a:rPr lang="en-US" sz="2000" dirty="0"/>
              <a:t> de </a:t>
            </a:r>
            <a:r>
              <a:rPr lang="en-US" sz="2000" dirty="0" err="1"/>
              <a:t>repositórios</a:t>
            </a:r>
            <a:r>
              <a:rPr lang="en-US" sz="2000" dirty="0"/>
              <a:t> </a:t>
            </a:r>
            <a:r>
              <a:rPr lang="en-US" sz="2000" dirty="0" err="1"/>
              <a:t>populares</a:t>
            </a:r>
            <a:endParaRPr lang="en-US" sz="2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27AFEAB-EAB3-DDA1-F1CF-6573196DDE9D}"/>
              </a:ext>
            </a:extLst>
          </p:cNvPr>
          <p:cNvSpPr txBox="1"/>
          <p:nvPr/>
        </p:nvSpPr>
        <p:spPr>
          <a:xfrm>
            <a:off x="4976030" y="3589866"/>
            <a:ext cx="5515862" cy="23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</a:rPr>
              <a:t>Grupo 01: </a:t>
            </a:r>
            <a:endParaRPr lang="en-US" sz="2000" dirty="0">
              <a:effectLst/>
            </a:endParaRPr>
          </a:p>
          <a:p>
            <a:pPr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effectLst/>
              </a:rPr>
              <a:t>Nataniel</a:t>
            </a:r>
            <a:r>
              <a:rPr lang="en-US" sz="2000" dirty="0">
                <a:effectLst/>
              </a:rPr>
              <a:t> Geraldo Mendes Peixoto </a:t>
            </a:r>
          </a:p>
          <a:p>
            <a:pPr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Nelson de Campos Nolasco </a:t>
            </a:r>
          </a:p>
          <a:p>
            <a:pPr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Rubia Coelho de Matos</a:t>
            </a:r>
            <a:r>
              <a:rPr lang="en-US" sz="2000" b="1" dirty="0">
                <a:effectLst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83445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FABD0D-8514-9D37-A47F-702F38ABC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41E4B73-A2B7-10ED-2193-DB70800A399F}"/>
              </a:ext>
            </a:extLst>
          </p:cNvPr>
          <p:cNvSpPr txBox="1"/>
          <p:nvPr/>
        </p:nvSpPr>
        <p:spPr>
          <a:xfrm>
            <a:off x="6095999" y="713313"/>
            <a:ext cx="5257801" cy="5431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lvl="0" indent="-228600">
              <a:lnSpc>
                <a:spcPct val="90000"/>
              </a:lnSpc>
              <a:spcAft>
                <a:spcPts val="6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2400" noProof="0" dirty="0">
                <a:effectLst/>
              </a:rPr>
              <a:t>A discrepância entre médias e medianas em várias métricas destaca a diversidade nos tipos de repositórios populares (alguns extremamente ativos e outros com menor atividade).</a:t>
            </a:r>
          </a:p>
        </p:txBody>
      </p:sp>
    </p:spTree>
    <p:extLst>
      <p:ext uri="{BB962C8B-B14F-4D97-AF65-F5344CB8AC3E}">
        <p14:creationId xmlns:p14="http://schemas.microsoft.com/office/powerpoint/2010/main" val="3949035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8C49A-4283-E88B-61A1-BB9FF1671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rajeto de grampeamento - pilha de livros com rato e lupa isolados no branco">
            <a:extLst>
              <a:ext uri="{FF2B5EF4-FFF2-40B4-BE49-F238E27FC236}">
                <a16:creationId xmlns:a16="http://schemas.microsoft.com/office/drawing/2014/main" id="{B79A7CA2-47CB-D97B-21CE-85339C3FA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86" y="0"/>
            <a:ext cx="6198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93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B011A1-23E7-A3BB-9AE0-17A620021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upa mostrando declínio de desempenho">
            <a:extLst>
              <a:ext uri="{FF2B5EF4-FFF2-40B4-BE49-F238E27FC236}">
                <a16:creationId xmlns:a16="http://schemas.microsoft.com/office/drawing/2014/main" id="{FBD401F1-8B8F-DDC5-ED88-4F4CE2BB8A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51" r="35515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EF0DF91-E9E6-BA16-0652-7CE02F9AE249}"/>
              </a:ext>
            </a:extLst>
          </p:cNvPr>
          <p:cNvSpPr txBox="1"/>
          <p:nvPr/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400" noProof="0" dirty="0">
                <a:effectLst/>
              </a:rPr>
              <a:t>Os resultados suportam a maioria das hipóteses levantadas, embora haja variações significativas entre os repositórios.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400" noProof="0" dirty="0">
                <a:effectLst/>
              </a:rPr>
              <a:t>Essa análise oferece uma visão abrangente sobre as características dos sistemas populares no GitHub, servindo como base para estudos futuros sobre padrões de desenvolvimento e colaboração em software open </a:t>
            </a:r>
            <a:r>
              <a:rPr lang="pt-BR" sz="2400" noProof="0" dirty="0" err="1">
                <a:effectLst/>
              </a:rPr>
              <a:t>source</a:t>
            </a:r>
            <a:r>
              <a:rPr lang="pt-BR" sz="2400" noProof="0" dirty="0">
                <a:effectLst/>
              </a:rPr>
              <a:t>.</a:t>
            </a:r>
            <a:endParaRPr lang="pt-BR" sz="2400" noProof="0" dirty="0"/>
          </a:p>
        </p:txBody>
      </p:sp>
    </p:spTree>
    <p:extLst>
      <p:ext uri="{BB962C8B-B14F-4D97-AF65-F5344CB8AC3E}">
        <p14:creationId xmlns:p14="http://schemas.microsoft.com/office/powerpoint/2010/main" val="2710366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Jiboia de árvore amazônica enrolada em galho">
            <a:extLst>
              <a:ext uri="{FF2B5EF4-FFF2-40B4-BE49-F238E27FC236}">
                <a16:creationId xmlns:a16="http://schemas.microsoft.com/office/drawing/2014/main" id="{90EEFB98-EA29-5ABC-9E0C-EADA02E8AF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69" r="14072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3093DC2-6A09-15BE-897C-54159ACDBBA5}"/>
              </a:ext>
            </a:extLst>
          </p:cNvPr>
          <p:cNvSpPr txBox="1"/>
          <p:nvPr/>
        </p:nvSpPr>
        <p:spPr>
          <a:xfrm>
            <a:off x="6115317" y="2743200"/>
            <a:ext cx="5247340" cy="349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b="1" noProof="0" dirty="0"/>
              <a:t>Referências:</a:t>
            </a:r>
            <a:br>
              <a:rPr lang="pt-BR" sz="2000" noProof="0" dirty="0"/>
            </a:br>
            <a:br>
              <a:rPr lang="pt-BR" sz="2000" noProof="0" dirty="0"/>
            </a:br>
            <a:r>
              <a:rPr lang="pt-BR" sz="2000" noProof="0" dirty="0"/>
              <a:t>Linguagem Python e linguagem de consulta e manipulação GraphQL.</a:t>
            </a:r>
          </a:p>
        </p:txBody>
      </p:sp>
    </p:spTree>
    <p:extLst>
      <p:ext uri="{BB962C8B-B14F-4D97-AF65-F5344CB8AC3E}">
        <p14:creationId xmlns:p14="http://schemas.microsoft.com/office/powerpoint/2010/main" val="3391587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D7F64A8-D625-4F61-A290-B499BB62A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Livros">
            <a:extLst>
              <a:ext uri="{FF2B5EF4-FFF2-40B4-BE49-F238E27FC236}">
                <a16:creationId xmlns:a16="http://schemas.microsoft.com/office/drawing/2014/main" id="{5FB7FDC3-F970-FD79-2E47-664281AB1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353" y="1893040"/>
            <a:ext cx="1198532" cy="119853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1A45B20-1702-0CE9-669E-F2BBC1B677D1}"/>
              </a:ext>
            </a:extLst>
          </p:cNvPr>
          <p:cNvSpPr txBox="1"/>
          <p:nvPr/>
        </p:nvSpPr>
        <p:spPr>
          <a:xfrm>
            <a:off x="1280058" y="3037144"/>
            <a:ext cx="5801917" cy="2057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100" b="1" noProof="0" dirty="0"/>
              <a:t>Referência Bibliográfica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100" noProof="0" dirty="0"/>
              <a:t>KALINOWSKI, Marcos. </a:t>
            </a:r>
            <a:r>
              <a:rPr lang="pt-BR" sz="1100" i="1" noProof="0" dirty="0"/>
              <a:t>et </a:t>
            </a:r>
            <a:r>
              <a:rPr lang="pt-BR" sz="1100" i="1" noProof="0" dirty="0" err="1"/>
              <a:t>all</a:t>
            </a:r>
            <a:r>
              <a:rPr lang="pt-BR" sz="1100" i="1" noProof="0" dirty="0"/>
              <a:t>. </a:t>
            </a:r>
            <a:r>
              <a:rPr lang="pt-BR" sz="1100" noProof="0" dirty="0"/>
              <a:t>Engenharia de software para ciência de dados: um guia de boas práticas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100" noProof="0" dirty="0"/>
              <a:t>em ênfase na construção de sistemas de machine learning. 2023.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100" noProof="0" dirty="0"/>
              <a:t>MITCHELL, Ryan. Web Scraping com Python. 2015.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100" noProof="0" dirty="0"/>
              <a:t>HANASHIRO, Akira. </a:t>
            </a:r>
            <a:r>
              <a:rPr lang="pt-BR" sz="1100" noProof="0" dirty="0" err="1"/>
              <a:t>GraphQl</a:t>
            </a:r>
            <a:r>
              <a:rPr lang="pt-BR" sz="1100" noProof="0" dirty="0"/>
              <a:t>: a revolucionária linguagem de consulta e manipulação de dados para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100" noProof="0" dirty="0"/>
              <a:t>APIs. 2023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100" noProof="0" dirty="0"/>
              <a:t>DALE, </a:t>
            </a:r>
            <a:r>
              <a:rPr lang="pt-BR" sz="1100" noProof="0" dirty="0" err="1"/>
              <a:t>Kyran</a:t>
            </a:r>
            <a:r>
              <a:rPr lang="pt-BR" sz="1100" noProof="0" dirty="0"/>
              <a:t>. Visualização de dados com Python e JavaScript: raspe, limpe, explore e transforme seus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100" noProof="0" dirty="0"/>
              <a:t>dados. 2024.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100" noProof="0" dirty="0"/>
              <a:t>KNAFLIC, Cole </a:t>
            </a:r>
            <a:r>
              <a:rPr lang="pt-BR" sz="1100" noProof="0" dirty="0" err="1"/>
              <a:t>Nussbaumer</a:t>
            </a:r>
            <a:r>
              <a:rPr lang="pt-BR" sz="1100" noProof="0" dirty="0"/>
              <a:t>. </a:t>
            </a:r>
            <a:r>
              <a:rPr lang="pt-BR" sz="1100" noProof="0" dirty="0" err="1"/>
              <a:t>Storytelling</a:t>
            </a:r>
            <a:r>
              <a:rPr lang="pt-BR" sz="1100" noProof="0" dirty="0"/>
              <a:t> com dados: um guia sobre visualização de dados para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100" noProof="0" dirty="0"/>
              <a:t>Profissionais de negócios.</a:t>
            </a:r>
          </a:p>
        </p:txBody>
      </p:sp>
      <p:pic>
        <p:nvPicPr>
          <p:cNvPr id="8" name="Graphic 7" descr="Livros">
            <a:extLst>
              <a:ext uri="{FF2B5EF4-FFF2-40B4-BE49-F238E27FC236}">
                <a16:creationId xmlns:a16="http://schemas.microsoft.com/office/drawing/2014/main" id="{F5840E54-F088-40D6-B37B-10AC9AD7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08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4EE1FB-53FC-5CDA-3F1A-6532256B1D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36" r="15527" b="2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graphicFrame>
        <p:nvGraphicFramePr>
          <p:cNvPr id="6" name="CaixaDeTexto 3">
            <a:extLst>
              <a:ext uri="{FF2B5EF4-FFF2-40B4-BE49-F238E27FC236}">
                <a16:creationId xmlns:a16="http://schemas.microsoft.com/office/drawing/2014/main" id="{B952CB3A-6923-5C07-D44D-5413BA4A11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5917317"/>
              </p:ext>
            </p:extLst>
          </p:nvPr>
        </p:nvGraphicFramePr>
        <p:xfrm>
          <a:off x="6417734" y="2614612"/>
          <a:ext cx="5291663" cy="3752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738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DFEB7-E28E-A906-20AC-9EA174BE0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Entre em contato conosco com lápis azul.">
            <a:extLst>
              <a:ext uri="{FF2B5EF4-FFF2-40B4-BE49-F238E27FC236}">
                <a16:creationId xmlns:a16="http://schemas.microsoft.com/office/drawing/2014/main" id="{4C710254-0DBC-BA5F-BB58-1171E8596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20" y="0"/>
            <a:ext cx="10251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83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Nota adesiva branca com agradecimento e alfinete vermelho em papelão azul">
            <a:extLst>
              <a:ext uri="{FF2B5EF4-FFF2-40B4-BE49-F238E27FC236}">
                <a16:creationId xmlns:a16="http://schemas.microsoft.com/office/drawing/2014/main" id="{D85864B3-FCAA-FDE9-8049-065178CB7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01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20CD97EF-930E-47A4-F930-D2560D088FCC}"/>
              </a:ext>
            </a:extLst>
          </p:cNvPr>
          <p:cNvSpPr txBox="1"/>
          <p:nvPr/>
        </p:nvSpPr>
        <p:spPr>
          <a:xfrm>
            <a:off x="1214523" y="6039293"/>
            <a:ext cx="9762954" cy="7017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/>
              <a:t>R</a:t>
            </a:r>
            <a:r>
              <a:rPr lang="en-US" sz="2000" dirty="0" err="1">
                <a:effectLst/>
              </a:rPr>
              <a:t>epositórios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populares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tendem</a:t>
            </a:r>
            <a:r>
              <a:rPr lang="en-US" sz="2000" dirty="0">
                <a:effectLst/>
              </a:rPr>
              <a:t> a ser </a:t>
            </a:r>
            <a:r>
              <a:rPr lang="en-US" sz="2000" dirty="0" err="1">
                <a:effectLst/>
              </a:rPr>
              <a:t>antigos</a:t>
            </a:r>
            <a:r>
              <a:rPr lang="en-US" sz="2000" dirty="0">
                <a:effectLst/>
              </a:rPr>
              <a:t>, com </a:t>
            </a:r>
            <a:r>
              <a:rPr lang="en-US" sz="2000" dirty="0" err="1">
                <a:effectLst/>
              </a:rPr>
              <a:t>idade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média</a:t>
            </a:r>
            <a:r>
              <a:rPr lang="en-US" sz="2000" dirty="0">
                <a:effectLst/>
              </a:rPr>
              <a:t> e </a:t>
            </a:r>
            <a:r>
              <a:rPr lang="en-US" sz="2000" dirty="0" err="1">
                <a:effectLst/>
              </a:rPr>
              <a:t>mediana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próximas</a:t>
            </a:r>
            <a:r>
              <a:rPr lang="en-US" sz="2000" dirty="0">
                <a:effectLst/>
              </a:rPr>
              <a:t> de 8 </a:t>
            </a:r>
            <a:r>
              <a:rPr lang="en-US" sz="2000" dirty="0" err="1">
                <a:effectLst/>
              </a:rPr>
              <a:t>anos</a:t>
            </a:r>
            <a:r>
              <a:rPr lang="en-US" sz="2000" dirty="0">
                <a:effectLst/>
              </a:rPr>
              <a:t>, o que </a:t>
            </a:r>
            <a:r>
              <a:rPr lang="en-US" sz="2000" dirty="0" err="1">
                <a:effectLst/>
              </a:rPr>
              <a:t>corrobora</a:t>
            </a:r>
            <a:r>
              <a:rPr lang="en-US" sz="2000" dirty="0">
                <a:effectLst/>
              </a:rPr>
              <a:t> a </a:t>
            </a:r>
            <a:r>
              <a:rPr lang="en-US" sz="2000" dirty="0" err="1">
                <a:effectLst/>
              </a:rPr>
              <a:t>hipótese</a:t>
            </a:r>
            <a:r>
              <a:rPr lang="en-US" sz="2000" dirty="0">
                <a:effectLst/>
              </a:rPr>
              <a:t> de que </a:t>
            </a:r>
            <a:r>
              <a:rPr lang="en-US" sz="2000" dirty="0" err="1">
                <a:effectLst/>
              </a:rPr>
              <a:t>sistemas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populares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possuem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maturidade</a:t>
            </a:r>
            <a:r>
              <a:rPr lang="en-US" sz="2000" dirty="0">
                <a:effectLst/>
              </a:rPr>
              <a:t>.</a:t>
            </a:r>
            <a:endParaRPr lang="en-US" sz="2000" dirty="0"/>
          </a:p>
        </p:txBody>
      </p:sp>
      <p:pic>
        <p:nvPicPr>
          <p:cNvPr id="4" name="Espaço Reservado para Conteúdo 3" descr="Gráfico, Histograma&#10;&#10;O conteúdo gerado por IA pode estar incorreto.">
            <a:extLst>
              <a:ext uri="{FF2B5EF4-FFF2-40B4-BE49-F238E27FC236}">
                <a16:creationId xmlns:a16="http://schemas.microsoft.com/office/drawing/2014/main" id="{42FCBF3D-DB38-24F8-2481-76495E1A6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01327" y="231177"/>
            <a:ext cx="6389346" cy="5015635"/>
          </a:xfrm>
          <a:prstGeom prst="rect">
            <a:avLst/>
          </a:prstGeom>
          <a:noFill/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2524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Gráfico&#10;&#10;O conteúdo gerado por IA pode estar incorreto.">
            <a:extLst>
              <a:ext uri="{FF2B5EF4-FFF2-40B4-BE49-F238E27FC236}">
                <a16:creationId xmlns:a16="http://schemas.microsoft.com/office/drawing/2014/main" id="{EEDB639F-EACA-A13D-9CD5-00A8F4BBA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955" y="643466"/>
            <a:ext cx="7428089" cy="557106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94AA5E7-9157-1349-B8EC-86EF2541BCB6}"/>
              </a:ext>
            </a:extLst>
          </p:cNvPr>
          <p:cNvSpPr txBox="1"/>
          <p:nvPr/>
        </p:nvSpPr>
        <p:spPr>
          <a:xfrm>
            <a:off x="1463041" y="5559118"/>
            <a:ext cx="9103359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média elevada é influenciada por alguns repositórios com um número muito alto de pull </a:t>
            </a:r>
            <a:r>
              <a:rPr lang="pt-B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requests</a:t>
            </a: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aceitas. A mediana, significativamente menor, sugere que a maioria dos repositórios tem contribuições externas mais moderadas.</a:t>
            </a:r>
          </a:p>
        </p:txBody>
      </p:sp>
    </p:spTree>
    <p:extLst>
      <p:ext uri="{BB962C8B-B14F-4D97-AF65-F5344CB8AC3E}">
        <p14:creationId xmlns:p14="http://schemas.microsoft.com/office/powerpoint/2010/main" val="871418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F22D70CD-3B31-C4BE-DB59-DD9EEF4C5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7549" y="147280"/>
            <a:ext cx="7096902" cy="5571067"/>
          </a:xfrm>
          <a:prstGeom prst="rect">
            <a:avLst/>
          </a:prstGeom>
          <a:noFill/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F2259C-978B-1EBC-B194-717DD645522F}"/>
              </a:ext>
            </a:extLst>
          </p:cNvPr>
          <p:cNvSpPr txBox="1"/>
          <p:nvPr/>
        </p:nvSpPr>
        <p:spPr>
          <a:xfrm>
            <a:off x="1083733" y="5827337"/>
            <a:ext cx="10024533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Embora a média de releases seja alta, a mediana indica que muitos repositórios possuem um número mais modesto de releases, o que mostra diversidade na frequência de lançamentos.</a:t>
            </a:r>
          </a:p>
        </p:txBody>
      </p:sp>
    </p:spTree>
    <p:extLst>
      <p:ext uri="{BB962C8B-B14F-4D97-AF65-F5344CB8AC3E}">
        <p14:creationId xmlns:p14="http://schemas.microsoft.com/office/powerpoint/2010/main" val="3131686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Gráfico, Histograma&#10;&#10;O conteúdo gerado por IA pode estar incorreto.">
            <a:extLst>
              <a:ext uri="{FF2B5EF4-FFF2-40B4-BE49-F238E27FC236}">
                <a16:creationId xmlns:a16="http://schemas.microsoft.com/office/drawing/2014/main" id="{A20D0149-FB2B-AE52-C7C9-B15D5B556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8815" y="189811"/>
            <a:ext cx="7074370" cy="5571067"/>
          </a:xfrm>
          <a:prstGeom prst="rect">
            <a:avLst/>
          </a:prstGeom>
          <a:noFill/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1E8A654-FCFB-C059-BD7B-0A4173FA5E4F}"/>
              </a:ext>
            </a:extLst>
          </p:cNvPr>
          <p:cNvSpPr txBox="1"/>
          <p:nvPr/>
        </p:nvSpPr>
        <p:spPr>
          <a:xfrm>
            <a:off x="728133" y="5848547"/>
            <a:ext cx="10735733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Os repositórios populares são extremamente ativos, com atualizações frequentes (praticamente diárias), o que reflete alta manutenção.</a:t>
            </a:r>
          </a:p>
        </p:txBody>
      </p:sp>
    </p:spTree>
    <p:extLst>
      <p:ext uri="{BB962C8B-B14F-4D97-AF65-F5344CB8AC3E}">
        <p14:creationId xmlns:p14="http://schemas.microsoft.com/office/powerpoint/2010/main" val="1347129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E8EA4D3E-2AD4-0E2D-7978-F61413166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41" y="149013"/>
            <a:ext cx="9285117" cy="557106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ED4859-8936-1C42-08DE-31DA65A9EB58}"/>
              </a:ext>
            </a:extLst>
          </p:cNvPr>
          <p:cNvSpPr txBox="1"/>
          <p:nvPr/>
        </p:nvSpPr>
        <p:spPr>
          <a:xfrm>
            <a:off x="819572" y="5720080"/>
            <a:ext cx="10552853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 linguagens mais amplamente utilizadas, como Python e JavaScript, dominam a lista, confirmando a hipótese.</a:t>
            </a:r>
          </a:p>
        </p:txBody>
      </p:sp>
    </p:spTree>
    <p:extLst>
      <p:ext uri="{BB962C8B-B14F-4D97-AF65-F5344CB8AC3E}">
        <p14:creationId xmlns:p14="http://schemas.microsoft.com/office/powerpoint/2010/main" val="3696697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Gráfico, Histograma&#10;&#10;O conteúdo gerado por IA pode estar incorreto.">
            <a:extLst>
              <a:ext uri="{FF2B5EF4-FFF2-40B4-BE49-F238E27FC236}">
                <a16:creationId xmlns:a16="http://schemas.microsoft.com/office/drawing/2014/main" id="{6F4BFE33-51FC-A2DF-E232-819A758A2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36213" y="260694"/>
            <a:ext cx="7119573" cy="5571067"/>
          </a:xfrm>
          <a:prstGeom prst="rect">
            <a:avLst/>
          </a:prstGeom>
          <a:noFill/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417BB2B-8D3B-01DA-CF6A-782FD2DA4F64}"/>
              </a:ext>
            </a:extLst>
          </p:cNvPr>
          <p:cNvSpPr txBox="1"/>
          <p:nvPr/>
        </p:nvSpPr>
        <p:spPr>
          <a:xfrm>
            <a:off x="1107439" y="5974617"/>
            <a:ext cx="9977120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maioria dos repositórios apresenta uma boa manutenção, com uma alta taxa de fechamento de issues.</a:t>
            </a:r>
          </a:p>
        </p:txBody>
      </p:sp>
    </p:spTree>
    <p:extLst>
      <p:ext uri="{BB962C8B-B14F-4D97-AF65-F5344CB8AC3E}">
        <p14:creationId xmlns:p14="http://schemas.microsoft.com/office/powerpoint/2010/main" val="3822960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4982AD77-1942-E554-B545-7C09ECD7C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995" y="104749"/>
            <a:ext cx="8074009" cy="5571067"/>
          </a:xfrm>
          <a:prstGeom prst="rect">
            <a:avLst/>
          </a:prstGeom>
          <a:noFill/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F092FC5-14BB-5A77-E815-71155D659B4B}"/>
              </a:ext>
            </a:extLst>
          </p:cNvPr>
          <p:cNvSpPr txBox="1"/>
          <p:nvPr/>
        </p:nvSpPr>
        <p:spPr>
          <a:xfrm>
            <a:off x="748452" y="5742399"/>
            <a:ext cx="10695094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Linguagens como </a:t>
            </a:r>
            <a:r>
              <a:rPr lang="pt-BR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TypeScript</a:t>
            </a: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pt-B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Rust</a:t>
            </a: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 </a:t>
            </a:r>
            <a:r>
              <a:rPr lang="pt-B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Go</a:t>
            </a: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apresentam as maiores médias de releases e pull </a:t>
            </a:r>
            <a:r>
              <a:rPr lang="pt-B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requests</a:t>
            </a: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aceitas, enquanto linguagens como </a:t>
            </a:r>
            <a:r>
              <a:rPr lang="pt-B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HTML</a:t>
            </a: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 </a:t>
            </a:r>
            <a:r>
              <a:rPr lang="pt-B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Shell</a:t>
            </a: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têm menores valores, indicando diferentes perfis de uso.</a:t>
            </a:r>
          </a:p>
        </p:txBody>
      </p:sp>
    </p:spTree>
    <p:extLst>
      <p:ext uri="{BB962C8B-B14F-4D97-AF65-F5344CB8AC3E}">
        <p14:creationId xmlns:p14="http://schemas.microsoft.com/office/powerpoint/2010/main" val="18153461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703</Words>
  <Application>Microsoft Office PowerPoint</Application>
  <PresentationFormat>Widescreen</PresentationFormat>
  <Paragraphs>49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1" baseType="lpstr">
      <vt:lpstr>Aptos</vt:lpstr>
      <vt:lpstr>Aptos Display</vt:lpstr>
      <vt:lpstr>Arial</vt:lpstr>
      <vt:lpstr>Tema do Office</vt:lpstr>
      <vt:lpstr>Apresentação do PowerPoint</vt:lpstr>
      <vt:lpstr>Análise de Repositórios Populares no GitHub:  Características e Padrões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Nelson de Campos Nolasco</dc:creator>
  <cp:lastModifiedBy>Nelson de Campos Nolasco</cp:lastModifiedBy>
  <cp:revision>4</cp:revision>
  <dcterms:created xsi:type="dcterms:W3CDTF">2025-02-20T17:41:50Z</dcterms:created>
  <dcterms:modified xsi:type="dcterms:W3CDTF">2025-02-21T15:59:55Z</dcterms:modified>
</cp:coreProperties>
</file>